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C5685-72CC-45D0-84F2-3B480F56562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D0042-E41C-47EF-ACDA-3D6B4EAE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vesna-03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480"/>
            <a:ext cx="9144000" cy="68884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57422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 казённое дошкольное учреждение Борисоглебского городского округа Центр развития ребёнка –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 №11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143248"/>
            <a:ext cx="80151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«Духовно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нравственное воспитание</a:t>
            </a:r>
          </a:p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ошкольников в системе </a:t>
            </a:r>
          </a:p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сестороннего развития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личности»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5929330"/>
            <a:ext cx="4728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Верейкина</a:t>
            </a:r>
            <a:r>
              <a:rPr lang="ru-RU" dirty="0" smtClean="0"/>
              <a:t> Ольга Станиславовна</a:t>
            </a:r>
            <a:endParaRPr lang="ru-RU" dirty="0"/>
          </a:p>
        </p:txBody>
      </p:sp>
      <p:pic>
        <p:nvPicPr>
          <p:cNvPr id="6" name="Рисунок 5" descr="IMG_23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285860"/>
            <a:ext cx="2571768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500398" y="1714488"/>
            <a:ext cx="56436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«Прошлое - это фундамент стабильной, полноценной жизни в настоящем, а значит развития в будущем»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___20160209_1461295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8"/>
            <a:ext cx="9144000" cy="6854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42910" y="214290"/>
            <a:ext cx="435771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Духовно-нравственное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в детском саду является неотъемлемой частью всестороннего развития ребенка, необходимой предпосылкой возрождения отечественной культуры; качественно новой ступенью духовно-нравственного воспитания в детском саду является интеграция его содержания в повседневную жизнь детей, во все виды детской деятельности и традиционные методики дошкольного образования</a:t>
            </a:r>
          </a:p>
        </p:txBody>
      </p:sp>
      <p:pic>
        <p:nvPicPr>
          <p:cNvPr id="8" name="Рисунок 7" descr="IMG_81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642918"/>
            <a:ext cx="3786196" cy="50482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___20160209_1461295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8"/>
            <a:ext cx="9501222" cy="6854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88911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духовно-нравственного воспитания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857232"/>
            <a:ext cx="907262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национальных базовых ценностей, через духовно-нравственное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 личности ребенка как гражданина России;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расширение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социального опыта, принятия общепринятых норм и правил жизни через организацию игровой, проектной деятельности, вовлечение родителей в процесс социализации детей;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трудолюбия, способности к преодолению трудностей, целеустремленности и настойчивости в достижении результата;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начальных основ сотрудничества  в триаде педагог-ребенок – родитель в процессе игрового взаимодействия в ведущей деятельности каждого возрастного этапа: раннее детство – общение и предметная деятельность, дошкольное детство – общение и игра;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становление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творческого начала, развитие воображения ребенка посредством вовлечения его в активный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 познания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___20160209_1461295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8"/>
            <a:ext cx="9501222" cy="6854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857356" y="0"/>
            <a:ext cx="6102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Виды деятельности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857233"/>
            <a:ext cx="842965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ИГРОВАЯ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пальчиковые игры, дидактические, конструктивные, словесные, подвижные, сюжетно-ролевые; </a:t>
            </a:r>
          </a:p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ПРОДУКТИВНАЯ: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изготовление поделок для родных и именинников, к праздникам, рисунки по мотивам художественных произведений;</a:t>
            </a:r>
          </a:p>
          <a:p>
            <a:pPr fontAlgn="base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ТЕАТРАЛИЗОВАННАЯ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позволяющую воплотить нравственные чувства в смоделированных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ситуациях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МУЗЫКАЛЬНО  - ХУДОЖЕСТВЕННАЯ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углубляющая знания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в области духовной, классической музыки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расширяющая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кругозор по изобразительному искусству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7" name="Рисунок 6" descr="DSCF05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071942"/>
            <a:ext cx="323852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MG_50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3643314"/>
            <a:ext cx="266701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46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34137" y="4214818"/>
            <a:ext cx="3024209" cy="2268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___20160209_1461295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8"/>
            <a:ext cx="9501222" cy="6854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7626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 работы с детьми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948690"/>
            <a:ext cx="578647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занятия по познавательному развитию на тему духовно-нравственного воспитания детей;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беседы, дискуссии с детьми духовно-нравственной направленности;; -чтение художественной литературы по духовно-нравственной тематике;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-выставки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фотоматериалов, семейных стенгазет, творческих работ детей и родителей;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проведение совместных праздников с родителями;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слайд - фильмов, фильмов, использование аудио записей и технических средств обучения и др.</a:t>
            </a:r>
          </a:p>
          <a:p>
            <a:endParaRPr lang="ru-RU" dirty="0"/>
          </a:p>
        </p:txBody>
      </p:sp>
      <p:pic>
        <p:nvPicPr>
          <p:cNvPr id="5" name="Рисунок 4" descr="IMG_56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5978" y="1000108"/>
            <a:ext cx="304802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48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05478" y="3786190"/>
            <a:ext cx="323852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___20160209_1461295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8"/>
            <a:ext cx="9501222" cy="6854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000100" y="214290"/>
            <a:ext cx="67849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 работы с родителями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285860"/>
            <a:ext cx="53237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родительские собрания;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вечера ответов и вопросов;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совместных мероприятий</a:t>
            </a:r>
          </a:p>
        </p:txBody>
      </p:sp>
      <p:pic>
        <p:nvPicPr>
          <p:cNvPr id="6" name="Рисунок 5" descr="IMG_51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857496"/>
            <a:ext cx="3929058" cy="2946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37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2714620"/>
            <a:ext cx="4036215" cy="2690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___20160209_1461295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8"/>
            <a:ext cx="9501222" cy="6854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85720" y="3714752"/>
            <a:ext cx="88582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Главным критерием оценки работы педагогов по духовно-нравственному воспитанию в условиях сотрудничества дошкольных учреждений и родителей  является -  умение детей применять знания о нравственных нормах и правилах в самостоятельной деятельности, проявление внимания и милосердия, отзывчивости, терпения, доброжелательности, трудолюбия и помощи. 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14290"/>
            <a:ext cx="4429156" cy="3324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___20160209_14612958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8"/>
            <a:ext cx="9501222" cy="6854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214414" y="2143116"/>
            <a:ext cx="7035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внимание!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407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13</cp:revision>
  <dcterms:created xsi:type="dcterms:W3CDTF">2017-04-03T18:36:25Z</dcterms:created>
  <dcterms:modified xsi:type="dcterms:W3CDTF">2017-04-04T07:44:26Z</dcterms:modified>
</cp:coreProperties>
</file>