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2"/>
  </p:sldMasterIdLst>
  <p:notesMasterIdLst>
    <p:notesMasterId r:id="rId17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AE1A4-161B-465C-93AD-7D245738B722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1B9F5-522A-4178-8A03-C0EA1E554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1B9F5-522A-4178-8A03-C0EA1E5546C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F5301A0-6F35-4F9F-AFB3-2340A3DC03E5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5DCFED1-44ED-4E23-86A5-1C70623EC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3.jpeg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3.jpeg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3.jpeg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04664"/>
            <a:ext cx="7416824" cy="496855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Системы неравенств с одним неизвестным. Числовые промежутки.</a:t>
            </a:r>
            <a:endParaRPr lang="ru-RU" sz="54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052" name="Picture 4" descr="Картинки по запросу сова и математ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2376264" cy="2371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63888" y="3068638"/>
            <a:ext cx="261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i="1" dirty="0"/>
              <a:t>I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endParaRPr lang="ru-RU" sz="3600" i="1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411413" y="1196975"/>
          <a:ext cx="4025900" cy="1193800"/>
        </p:xfrm>
        <a:graphic>
          <a:graphicData uri="http://schemas.openxmlformats.org/presentationml/2006/ole">
            <p:oleObj spid="_x0000_s33794" name="Формула" r:id="rId3" imgW="685800" imgH="203040" progId="Equation.3">
              <p:embed/>
            </p:oleObj>
          </a:graphicData>
        </a:graphic>
      </p:graphicFrame>
      <p:sp>
        <p:nvSpPr>
          <p:cNvPr id="4" name="Freeform 4"/>
          <p:cNvSpPr>
            <a:spLocks/>
          </p:cNvSpPr>
          <p:nvPr/>
        </p:nvSpPr>
        <p:spPr bwMode="auto">
          <a:xfrm>
            <a:off x="927100" y="3581400"/>
            <a:ext cx="7416800" cy="25400"/>
          </a:xfrm>
          <a:custGeom>
            <a:avLst/>
            <a:gdLst>
              <a:gd name="T0" fmla="*/ 0 w 4672"/>
              <a:gd name="T1" fmla="*/ 2147483647 h 16"/>
              <a:gd name="T2" fmla="*/ 2147483647 w 4672"/>
              <a:gd name="T3" fmla="*/ 0 h 16"/>
              <a:gd name="T4" fmla="*/ 0 60000 65536"/>
              <a:gd name="T5" fmla="*/ 0 60000 65536"/>
              <a:gd name="T6" fmla="*/ 0 w 4672"/>
              <a:gd name="T7" fmla="*/ 0 h 16"/>
              <a:gd name="T8" fmla="*/ 4672 w 467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72" h="16">
                <a:moveTo>
                  <a:pt x="0" y="16"/>
                </a:moveTo>
                <a:lnTo>
                  <a:pt x="4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885113" y="3500438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/>
              <a:t>х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635375" y="3500438"/>
            <a:ext cx="217488" cy="2159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2590800" y="4941888"/>
          <a:ext cx="4025900" cy="1193800"/>
        </p:xfrm>
        <a:graphic>
          <a:graphicData uri="http://schemas.openxmlformats.org/presentationml/2006/ole">
            <p:oleObj spid="_x0000_s33795" name="Формула" r:id="rId4" imgW="685800" imgH="203040" progId="Equation.3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492500" y="37163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2</a:t>
            </a:r>
            <a:endParaRPr lang="ru-RU" sz="3600" b="1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795963" y="3500438"/>
            <a:ext cx="217487" cy="2159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508625" y="3716338"/>
            <a:ext cx="81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2,5</a:t>
            </a:r>
            <a:endParaRPr lang="ru-RU" sz="3600" b="1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779838" y="2781300"/>
            <a:ext cx="2160587" cy="300038"/>
          </a:xfrm>
          <a:custGeom>
            <a:avLst/>
            <a:gdLst>
              <a:gd name="T0" fmla="*/ 0 w 1452"/>
              <a:gd name="T1" fmla="*/ 2147483647 h 415"/>
              <a:gd name="T2" fmla="*/ 2147483647 w 1452"/>
              <a:gd name="T3" fmla="*/ 2147483647 h 415"/>
              <a:gd name="T4" fmla="*/ 2147483647 w 1452"/>
              <a:gd name="T5" fmla="*/ 2147483647 h 415"/>
              <a:gd name="T6" fmla="*/ 2147483647 w 1452"/>
              <a:gd name="T7" fmla="*/ 2147483647 h 415"/>
              <a:gd name="T8" fmla="*/ 2147483647 w 1452"/>
              <a:gd name="T9" fmla="*/ 2147483647 h 4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2"/>
              <a:gd name="T16" fmla="*/ 0 h 415"/>
              <a:gd name="T17" fmla="*/ 1452 w 1452"/>
              <a:gd name="T18" fmla="*/ 415 h 4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2" h="415">
                <a:moveTo>
                  <a:pt x="0" y="370"/>
                </a:moveTo>
                <a:cubicBezTo>
                  <a:pt x="140" y="264"/>
                  <a:pt x="280" y="158"/>
                  <a:pt x="408" y="98"/>
                </a:cubicBezTo>
                <a:cubicBezTo>
                  <a:pt x="536" y="38"/>
                  <a:pt x="658" y="0"/>
                  <a:pt x="771" y="7"/>
                </a:cubicBezTo>
                <a:cubicBezTo>
                  <a:pt x="884" y="14"/>
                  <a:pt x="975" y="75"/>
                  <a:pt x="1089" y="143"/>
                </a:cubicBezTo>
                <a:cubicBezTo>
                  <a:pt x="1203" y="211"/>
                  <a:pt x="1327" y="313"/>
                  <a:pt x="1452" y="415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419475" y="260350"/>
            <a:ext cx="26321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Интервал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63888" y="3068638"/>
            <a:ext cx="261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i="1" dirty="0"/>
              <a:t>I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endParaRPr lang="ru-RU" sz="3600" i="1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151063" y="1271588"/>
          <a:ext cx="4548187" cy="1044575"/>
        </p:xfrm>
        <a:graphic>
          <a:graphicData uri="http://schemas.openxmlformats.org/presentationml/2006/ole">
            <p:oleObj spid="_x0000_s34818" name="Формула" r:id="rId3" imgW="774360" imgH="177480" progId="Equation.3">
              <p:embed/>
            </p:oleObj>
          </a:graphicData>
        </a:graphic>
      </p:graphicFrame>
      <p:sp>
        <p:nvSpPr>
          <p:cNvPr id="4" name="Freeform 4"/>
          <p:cNvSpPr>
            <a:spLocks/>
          </p:cNvSpPr>
          <p:nvPr/>
        </p:nvSpPr>
        <p:spPr bwMode="auto">
          <a:xfrm>
            <a:off x="927100" y="3581400"/>
            <a:ext cx="7416800" cy="25400"/>
          </a:xfrm>
          <a:custGeom>
            <a:avLst/>
            <a:gdLst>
              <a:gd name="T0" fmla="*/ 0 w 4672"/>
              <a:gd name="T1" fmla="*/ 2147483647 h 16"/>
              <a:gd name="T2" fmla="*/ 2147483647 w 4672"/>
              <a:gd name="T3" fmla="*/ 0 h 16"/>
              <a:gd name="T4" fmla="*/ 0 60000 65536"/>
              <a:gd name="T5" fmla="*/ 0 60000 65536"/>
              <a:gd name="T6" fmla="*/ 0 w 4672"/>
              <a:gd name="T7" fmla="*/ 0 h 16"/>
              <a:gd name="T8" fmla="*/ 4672 w 467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72" h="16">
                <a:moveTo>
                  <a:pt x="0" y="16"/>
                </a:moveTo>
                <a:lnTo>
                  <a:pt x="4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885113" y="3500438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/>
              <a:t>х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635375" y="3500438"/>
            <a:ext cx="217488" cy="2159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2330450" y="4941888"/>
          <a:ext cx="4546600" cy="1193800"/>
        </p:xfrm>
        <a:graphic>
          <a:graphicData uri="http://schemas.openxmlformats.org/presentationml/2006/ole">
            <p:oleObj spid="_x0000_s34819" name="Формула" r:id="rId4" imgW="774360" imgH="203040" progId="Equation.3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492500" y="3716338"/>
            <a:ext cx="59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-7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795963" y="3500438"/>
            <a:ext cx="217487" cy="215900"/>
          </a:xfrm>
          <a:prstGeom prst="ellipse">
            <a:avLst/>
          </a:prstGeom>
          <a:solidFill>
            <a:srgbClr val="333333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508625" y="3716338"/>
            <a:ext cx="59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-6</a:t>
            </a: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779838" y="2781300"/>
            <a:ext cx="2160587" cy="300038"/>
          </a:xfrm>
          <a:custGeom>
            <a:avLst/>
            <a:gdLst>
              <a:gd name="T0" fmla="*/ 0 w 1452"/>
              <a:gd name="T1" fmla="*/ 2147483647 h 415"/>
              <a:gd name="T2" fmla="*/ 2147483647 w 1452"/>
              <a:gd name="T3" fmla="*/ 2147483647 h 415"/>
              <a:gd name="T4" fmla="*/ 2147483647 w 1452"/>
              <a:gd name="T5" fmla="*/ 2147483647 h 415"/>
              <a:gd name="T6" fmla="*/ 2147483647 w 1452"/>
              <a:gd name="T7" fmla="*/ 2147483647 h 415"/>
              <a:gd name="T8" fmla="*/ 2147483647 w 1452"/>
              <a:gd name="T9" fmla="*/ 2147483647 h 4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2"/>
              <a:gd name="T16" fmla="*/ 0 h 415"/>
              <a:gd name="T17" fmla="*/ 1452 w 1452"/>
              <a:gd name="T18" fmla="*/ 415 h 4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2" h="415">
                <a:moveTo>
                  <a:pt x="0" y="370"/>
                </a:moveTo>
                <a:cubicBezTo>
                  <a:pt x="140" y="264"/>
                  <a:pt x="280" y="158"/>
                  <a:pt x="408" y="98"/>
                </a:cubicBezTo>
                <a:cubicBezTo>
                  <a:pt x="536" y="38"/>
                  <a:pt x="658" y="0"/>
                  <a:pt x="771" y="7"/>
                </a:cubicBezTo>
                <a:cubicBezTo>
                  <a:pt x="884" y="14"/>
                  <a:pt x="975" y="75"/>
                  <a:pt x="1089" y="143"/>
                </a:cubicBezTo>
                <a:cubicBezTo>
                  <a:pt x="1203" y="211"/>
                  <a:pt x="1327" y="313"/>
                  <a:pt x="1452" y="415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419475" y="260350"/>
            <a:ext cx="38517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Полуинтервал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63888" y="3068638"/>
            <a:ext cx="261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i="1" dirty="0"/>
              <a:t>I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endParaRPr lang="ru-RU" sz="3600" i="1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114550" y="1271588"/>
          <a:ext cx="4622800" cy="1044575"/>
        </p:xfrm>
        <a:graphic>
          <a:graphicData uri="http://schemas.openxmlformats.org/presentationml/2006/ole">
            <p:oleObj spid="_x0000_s35842" name="Формула" r:id="rId3" imgW="787320" imgH="177480" progId="Equation.3">
              <p:embed/>
            </p:oleObj>
          </a:graphicData>
        </a:graphic>
      </p:graphicFrame>
      <p:sp>
        <p:nvSpPr>
          <p:cNvPr id="4" name="Freeform 4"/>
          <p:cNvSpPr>
            <a:spLocks/>
          </p:cNvSpPr>
          <p:nvPr/>
        </p:nvSpPr>
        <p:spPr bwMode="auto">
          <a:xfrm>
            <a:off x="927100" y="3581400"/>
            <a:ext cx="7416800" cy="25400"/>
          </a:xfrm>
          <a:custGeom>
            <a:avLst/>
            <a:gdLst>
              <a:gd name="T0" fmla="*/ 0 w 4672"/>
              <a:gd name="T1" fmla="*/ 2147483647 h 16"/>
              <a:gd name="T2" fmla="*/ 2147483647 w 4672"/>
              <a:gd name="T3" fmla="*/ 0 h 16"/>
              <a:gd name="T4" fmla="*/ 0 60000 65536"/>
              <a:gd name="T5" fmla="*/ 0 60000 65536"/>
              <a:gd name="T6" fmla="*/ 0 w 4672"/>
              <a:gd name="T7" fmla="*/ 0 h 16"/>
              <a:gd name="T8" fmla="*/ 4672 w 467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72" h="16">
                <a:moveTo>
                  <a:pt x="0" y="16"/>
                </a:moveTo>
                <a:lnTo>
                  <a:pt x="4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885113" y="3500438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/>
              <a:t>х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635375" y="3500438"/>
            <a:ext cx="217488" cy="2159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2330450" y="4941888"/>
          <a:ext cx="4546600" cy="1193800"/>
        </p:xfrm>
        <a:graphic>
          <a:graphicData uri="http://schemas.openxmlformats.org/presentationml/2006/ole">
            <p:oleObj spid="_x0000_s35843" name="Формула" r:id="rId4" imgW="774360" imgH="203040" progId="Equation.3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492500" y="3716338"/>
            <a:ext cx="84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-11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795963" y="3500438"/>
            <a:ext cx="217487" cy="2159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508625" y="3716338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11</a:t>
            </a: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779838" y="2781300"/>
            <a:ext cx="2160587" cy="300038"/>
          </a:xfrm>
          <a:custGeom>
            <a:avLst/>
            <a:gdLst>
              <a:gd name="T0" fmla="*/ 0 w 1452"/>
              <a:gd name="T1" fmla="*/ 2147483647 h 415"/>
              <a:gd name="T2" fmla="*/ 2147483647 w 1452"/>
              <a:gd name="T3" fmla="*/ 2147483647 h 415"/>
              <a:gd name="T4" fmla="*/ 2147483647 w 1452"/>
              <a:gd name="T5" fmla="*/ 2147483647 h 415"/>
              <a:gd name="T6" fmla="*/ 2147483647 w 1452"/>
              <a:gd name="T7" fmla="*/ 2147483647 h 415"/>
              <a:gd name="T8" fmla="*/ 2147483647 w 1452"/>
              <a:gd name="T9" fmla="*/ 2147483647 h 4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2"/>
              <a:gd name="T16" fmla="*/ 0 h 415"/>
              <a:gd name="T17" fmla="*/ 1452 w 1452"/>
              <a:gd name="T18" fmla="*/ 415 h 4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2" h="415">
                <a:moveTo>
                  <a:pt x="0" y="370"/>
                </a:moveTo>
                <a:cubicBezTo>
                  <a:pt x="140" y="264"/>
                  <a:pt x="280" y="158"/>
                  <a:pt x="408" y="98"/>
                </a:cubicBezTo>
                <a:cubicBezTo>
                  <a:pt x="536" y="38"/>
                  <a:pt x="658" y="0"/>
                  <a:pt x="771" y="7"/>
                </a:cubicBezTo>
                <a:cubicBezTo>
                  <a:pt x="884" y="14"/>
                  <a:pt x="975" y="75"/>
                  <a:pt x="1089" y="143"/>
                </a:cubicBezTo>
                <a:cubicBezTo>
                  <a:pt x="1203" y="211"/>
                  <a:pt x="1327" y="313"/>
                  <a:pt x="1452" y="415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419475" y="260350"/>
            <a:ext cx="38517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Полуинтервал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63888" y="3068638"/>
            <a:ext cx="261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i="1" dirty="0"/>
              <a:t>I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endParaRPr lang="ru-RU" sz="3600" i="1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1816100" y="1271588"/>
          <a:ext cx="5219700" cy="1044575"/>
        </p:xfrm>
        <a:graphic>
          <a:graphicData uri="http://schemas.openxmlformats.org/presentationml/2006/ole">
            <p:oleObj spid="_x0000_s36866" name="Формула" r:id="rId3" imgW="888840" imgH="177480" progId="Equation.3">
              <p:embed/>
            </p:oleObj>
          </a:graphicData>
        </a:graphic>
      </p:graphicFrame>
      <p:sp>
        <p:nvSpPr>
          <p:cNvPr id="4" name="Freeform 4"/>
          <p:cNvSpPr>
            <a:spLocks/>
          </p:cNvSpPr>
          <p:nvPr/>
        </p:nvSpPr>
        <p:spPr bwMode="auto">
          <a:xfrm>
            <a:off x="927100" y="3581400"/>
            <a:ext cx="7416800" cy="25400"/>
          </a:xfrm>
          <a:custGeom>
            <a:avLst/>
            <a:gdLst>
              <a:gd name="T0" fmla="*/ 0 w 4672"/>
              <a:gd name="T1" fmla="*/ 2147483647 h 16"/>
              <a:gd name="T2" fmla="*/ 2147483647 w 4672"/>
              <a:gd name="T3" fmla="*/ 0 h 16"/>
              <a:gd name="T4" fmla="*/ 0 60000 65536"/>
              <a:gd name="T5" fmla="*/ 0 60000 65536"/>
              <a:gd name="T6" fmla="*/ 0 w 4672"/>
              <a:gd name="T7" fmla="*/ 0 h 16"/>
              <a:gd name="T8" fmla="*/ 4672 w 467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72" h="16">
                <a:moveTo>
                  <a:pt x="0" y="16"/>
                </a:moveTo>
                <a:lnTo>
                  <a:pt x="4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885113" y="3500438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/>
              <a:t>х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635375" y="3500438"/>
            <a:ext cx="217488" cy="215900"/>
          </a:xfrm>
          <a:prstGeom prst="ellipse">
            <a:avLst/>
          </a:prstGeom>
          <a:solidFill>
            <a:srgbClr val="333333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1995488" y="4941888"/>
          <a:ext cx="5216525" cy="1193800"/>
        </p:xfrm>
        <a:graphic>
          <a:graphicData uri="http://schemas.openxmlformats.org/presentationml/2006/ole">
            <p:oleObj spid="_x0000_s36867" name="Формула" r:id="rId4" imgW="888840" imgH="203040" progId="Equation.3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492500" y="3716338"/>
            <a:ext cx="84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-11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5795963" y="3500438"/>
            <a:ext cx="217487" cy="215900"/>
          </a:xfrm>
          <a:prstGeom prst="ellipse">
            <a:avLst/>
          </a:prstGeom>
          <a:solidFill>
            <a:srgbClr val="333333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508625" y="3716338"/>
            <a:ext cx="84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-10</a:t>
            </a: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779838" y="2781300"/>
            <a:ext cx="2160587" cy="300038"/>
          </a:xfrm>
          <a:custGeom>
            <a:avLst/>
            <a:gdLst>
              <a:gd name="T0" fmla="*/ 0 w 1452"/>
              <a:gd name="T1" fmla="*/ 2147483647 h 415"/>
              <a:gd name="T2" fmla="*/ 2147483647 w 1452"/>
              <a:gd name="T3" fmla="*/ 2147483647 h 415"/>
              <a:gd name="T4" fmla="*/ 2147483647 w 1452"/>
              <a:gd name="T5" fmla="*/ 2147483647 h 415"/>
              <a:gd name="T6" fmla="*/ 2147483647 w 1452"/>
              <a:gd name="T7" fmla="*/ 2147483647 h 415"/>
              <a:gd name="T8" fmla="*/ 2147483647 w 1452"/>
              <a:gd name="T9" fmla="*/ 2147483647 h 4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2"/>
              <a:gd name="T16" fmla="*/ 0 h 415"/>
              <a:gd name="T17" fmla="*/ 1452 w 1452"/>
              <a:gd name="T18" fmla="*/ 415 h 4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2" h="415">
                <a:moveTo>
                  <a:pt x="0" y="370"/>
                </a:moveTo>
                <a:cubicBezTo>
                  <a:pt x="140" y="264"/>
                  <a:pt x="280" y="158"/>
                  <a:pt x="408" y="98"/>
                </a:cubicBezTo>
                <a:cubicBezTo>
                  <a:pt x="536" y="38"/>
                  <a:pt x="658" y="0"/>
                  <a:pt x="771" y="7"/>
                </a:cubicBezTo>
                <a:cubicBezTo>
                  <a:pt x="884" y="14"/>
                  <a:pt x="975" y="75"/>
                  <a:pt x="1089" y="143"/>
                </a:cubicBezTo>
                <a:cubicBezTo>
                  <a:pt x="1203" y="211"/>
                  <a:pt x="1327" y="313"/>
                  <a:pt x="1452" y="415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419474" y="260350"/>
            <a:ext cx="23046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Отрезок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Решите неравенство и укажите два </a:t>
            </a:r>
          </a:p>
          <a:p>
            <a:pPr>
              <a:buNone/>
            </a:pPr>
            <a:r>
              <a:rPr lang="ru-RU" b="1" i="1" dirty="0" smtClean="0"/>
              <a:t>его решения</a:t>
            </a:r>
            <a:endParaRPr lang="en-US" b="1" i="1" dirty="0" smtClean="0"/>
          </a:p>
          <a:p>
            <a:pPr>
              <a:buNone/>
            </a:pPr>
            <a:r>
              <a:rPr lang="ru-RU" b="1" dirty="0" smtClean="0"/>
              <a:t>Вариант </a:t>
            </a:r>
            <a:r>
              <a:rPr lang="en-US" b="1" dirty="0" smtClean="0"/>
              <a:t>I</a:t>
            </a:r>
            <a:r>
              <a:rPr lang="ru-RU" b="1" dirty="0" smtClean="0"/>
              <a:t>				Вариант </a:t>
            </a:r>
            <a:r>
              <a:rPr lang="en-US" b="1" dirty="0" smtClean="0"/>
              <a:t>II</a:t>
            </a:r>
            <a:endParaRPr lang="ru-RU" b="1" dirty="0" smtClean="0"/>
          </a:p>
          <a:p>
            <a:pPr>
              <a:buNone/>
            </a:pPr>
            <a:endParaRPr lang="en-US" b="1" dirty="0" smtClean="0"/>
          </a:p>
          <a:p>
            <a:pPr marL="624078" indent="-514350">
              <a:buAutoNum type="arabicParenR"/>
            </a:pPr>
            <a:endParaRPr lang="en-US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Самостоятельная работа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Картинки по запросу сова и математ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88640"/>
            <a:ext cx="2339752" cy="233975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2924944"/>
            <a:ext cx="2736305" cy="328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852935"/>
            <a:ext cx="3024336" cy="339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76672"/>
            <a:ext cx="871296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Несколько неравенств с одной переменной 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образуют систему, если задача ставится 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найти все общие решения заданных неравенств.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71600" y="2996952"/>
            <a:ext cx="760496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Систему неравенств символически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обозначают фигурной скобкой,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которая была введена  в начале 17 века.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Предложил фигурные скобки Ф. Виет.</a:t>
            </a:r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323528" y="2708920"/>
            <a:ext cx="500063" cy="2428875"/>
          </a:xfrm>
          <a:prstGeom prst="leftBrace">
            <a:avLst/>
          </a:prstGeom>
          <a:ln w="508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75240" cy="3683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Числовой промежуток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143000" y="3429000"/>
            <a:ext cx="6858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5410200" y="3352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90800" y="35052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-4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334000" y="3505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3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2971800" y="3429000"/>
            <a:ext cx="2438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923928" y="3414713"/>
            <a:ext cx="5040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 err="1">
                <a:solidFill>
                  <a:srgbClr val="0000CC"/>
                </a:solidFill>
                <a:latin typeface="Times New Roman" pitchFamily="18" charset="0"/>
              </a:rPr>
              <a:t>х</a:t>
            </a:r>
            <a:endParaRPr lang="ru-RU" sz="3200" b="1" i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584450" y="349885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-4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327650" y="34988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3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3606800" y="43561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&lt;</a:t>
            </a:r>
            <a:endParaRPr lang="ru-RU" sz="2400"/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4470400" y="43688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&lt;</a:t>
            </a:r>
            <a:endParaRPr lang="ru-RU" sz="2400" dirty="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57188" y="785813"/>
            <a:ext cx="8143875" cy="9540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dirty="0"/>
              <a:t>Отметим на координатной прямой точки с координатами  -4 и 3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960438" y="2584450"/>
            <a:ext cx="67357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Точка  </a:t>
            </a:r>
            <a:r>
              <a:rPr lang="ru-RU" sz="3600" i="1">
                <a:solidFill>
                  <a:srgbClr val="0000CC"/>
                </a:solidFill>
                <a:latin typeface="Times New Roman" pitchFamily="18" charset="0"/>
              </a:rPr>
              <a:t>х</a:t>
            </a:r>
            <a:r>
              <a:rPr lang="ru-RU" sz="3600">
                <a:solidFill>
                  <a:srgbClr val="0000CC"/>
                </a:solidFill>
              </a:rPr>
              <a:t> </a:t>
            </a:r>
            <a:r>
              <a:rPr lang="ru-RU" sz="2400"/>
              <a:t> расположена между этими точками.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571500" y="4929188"/>
            <a:ext cx="7759700" cy="15700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/>
              <a:t>Множество всех чисел, удовлетворяющих этому условию</a:t>
            </a:r>
          </a:p>
          <a:p>
            <a:r>
              <a:rPr lang="ru-RU" sz="3200" dirty="0"/>
              <a:t>называют </a:t>
            </a:r>
            <a:r>
              <a:rPr lang="ru-RU" sz="3200" dirty="0">
                <a:solidFill>
                  <a:srgbClr val="FF0000"/>
                </a:solidFill>
              </a:rPr>
              <a:t>числовым промежутком</a:t>
            </a:r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4046538" y="3360738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0.06666 0.12592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6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48148E-6 L -0.05278 0.1280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/>
      <p:bldP spid="12" grpId="1"/>
      <p:bldP spid="13" grpId="0"/>
      <p:bldP spid="13" grpId="1"/>
      <p:bldP spid="15" grpId="0"/>
      <p:bldP spid="16" grpId="0"/>
      <p:bldP spid="17" grpId="0" animBg="1"/>
      <p:bldP spid="18" grpId="0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 descr="Темный диагональный 2"/>
          <p:cNvSpPr>
            <a:spLocks noChangeArrowheads="1"/>
          </p:cNvSpPr>
          <p:nvPr/>
        </p:nvSpPr>
        <p:spPr bwMode="auto">
          <a:xfrm>
            <a:off x="2968625" y="2262188"/>
            <a:ext cx="2578100" cy="2159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pattFill prst="dkUpDiag">
              <a:fgClr>
                <a:schemeClr val="accent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dirty="0">
                <a:solidFill>
                  <a:srgbClr val="FF0000"/>
                </a:solidFill>
              </a:rPr>
              <a:t>Обозначение числовых промежутков</a:t>
            </a: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216025" y="2424113"/>
            <a:ext cx="6858000" cy="625475"/>
            <a:chOff x="766" y="1527"/>
            <a:chExt cx="4320" cy="394"/>
          </a:xfrm>
        </p:grpSpPr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748" y="1633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-4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397" y="162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3</a:t>
              </a:r>
            </a:p>
          </p:txBody>
        </p:sp>
        <p:sp>
          <p:nvSpPr>
            <p:cNvPr id="9" name="Line 3"/>
            <p:cNvSpPr>
              <a:spLocks noChangeShapeType="1"/>
            </p:cNvSpPr>
            <p:nvPr/>
          </p:nvSpPr>
          <p:spPr bwMode="auto">
            <a:xfrm>
              <a:off x="766" y="1575"/>
              <a:ext cx="43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1831" y="1527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453" y="1527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208338" y="1522413"/>
            <a:ext cx="1862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</a:rPr>
              <a:t>-4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&lt; </a:t>
            </a:r>
            <a:r>
              <a:rPr lang="ru-RU" sz="3200" b="1" i="1" dirty="0" err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&lt; 3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285750" y="2963863"/>
            <a:ext cx="6858000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Множество всех чисел, удовлетворяющих </a:t>
            </a:r>
          </a:p>
          <a:p>
            <a:r>
              <a:rPr lang="ru-RU" sz="2400"/>
              <a:t>этому условию обозначают:</a:t>
            </a:r>
            <a:endParaRPr lang="ru-RU" sz="2400">
              <a:solidFill>
                <a:srgbClr val="FF0000"/>
              </a:solidFill>
            </a:endParaRP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ph idx="1"/>
          </p:nvPr>
        </p:nvGraphicFramePr>
        <p:xfrm>
          <a:off x="6786563" y="2786063"/>
          <a:ext cx="1692275" cy="914400"/>
        </p:xfrm>
        <a:graphic>
          <a:graphicData uri="http://schemas.openxmlformats.org/presentationml/2006/ole">
            <p:oleObj spid="_x0000_s27650" name="Equation" r:id="rId4" imgW="469800" imgH="253800" progId="">
              <p:embed/>
            </p:oleObj>
          </a:graphicData>
        </a:graphic>
      </p:graphicFrame>
      <p:sp>
        <p:nvSpPr>
          <p:cNvPr id="15" name="Rectangle 28" descr="Темный диагональный 2"/>
          <p:cNvSpPr>
            <a:spLocks noChangeArrowheads="1"/>
          </p:cNvSpPr>
          <p:nvPr/>
        </p:nvSpPr>
        <p:spPr bwMode="auto">
          <a:xfrm>
            <a:off x="3106738" y="4635500"/>
            <a:ext cx="2578100" cy="2159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pattFill prst="dkUpDiag">
              <a:fgClr>
                <a:schemeClr val="accent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" name="Group 29"/>
          <p:cNvGrpSpPr>
            <a:grpSpLocks/>
          </p:cNvGrpSpPr>
          <p:nvPr/>
        </p:nvGrpSpPr>
        <p:grpSpPr bwMode="auto">
          <a:xfrm>
            <a:off x="1354138" y="4797425"/>
            <a:ext cx="6858000" cy="625475"/>
            <a:chOff x="766" y="1527"/>
            <a:chExt cx="4320" cy="394"/>
          </a:xfrm>
        </p:grpSpPr>
        <p:sp>
          <p:nvSpPr>
            <p:cNvPr id="17" name="Text Box 30"/>
            <p:cNvSpPr txBox="1">
              <a:spLocks noChangeArrowheads="1"/>
            </p:cNvSpPr>
            <p:nvPr/>
          </p:nvSpPr>
          <p:spPr bwMode="auto">
            <a:xfrm>
              <a:off x="1748" y="1633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-4</a:t>
              </a:r>
            </a:p>
          </p:txBody>
        </p:sp>
        <p:sp>
          <p:nvSpPr>
            <p:cNvPr id="18" name="Text Box 31"/>
            <p:cNvSpPr txBox="1">
              <a:spLocks noChangeArrowheads="1"/>
            </p:cNvSpPr>
            <p:nvPr/>
          </p:nvSpPr>
          <p:spPr bwMode="auto">
            <a:xfrm>
              <a:off x="3397" y="162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3</a:t>
              </a:r>
            </a:p>
          </p:txBody>
        </p:sp>
        <p:sp>
          <p:nvSpPr>
            <p:cNvPr id="19" name="Line 32"/>
            <p:cNvSpPr>
              <a:spLocks noChangeShapeType="1"/>
            </p:cNvSpPr>
            <p:nvPr/>
          </p:nvSpPr>
          <p:spPr bwMode="auto">
            <a:xfrm>
              <a:off x="766" y="1575"/>
              <a:ext cx="43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Oval 33"/>
            <p:cNvSpPr>
              <a:spLocks noChangeArrowheads="1"/>
            </p:cNvSpPr>
            <p:nvPr/>
          </p:nvSpPr>
          <p:spPr bwMode="auto">
            <a:xfrm>
              <a:off x="1831" y="1527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34"/>
            <p:cNvSpPr>
              <a:spLocks noChangeArrowheads="1"/>
            </p:cNvSpPr>
            <p:nvPr/>
          </p:nvSpPr>
          <p:spPr bwMode="auto">
            <a:xfrm>
              <a:off x="3453" y="1527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" name="Text Box 35"/>
          <p:cNvSpPr txBox="1">
            <a:spLocks noChangeArrowheads="1"/>
          </p:cNvSpPr>
          <p:nvPr/>
        </p:nvSpPr>
        <p:spPr bwMode="auto">
          <a:xfrm>
            <a:off x="3346450" y="4025900"/>
            <a:ext cx="16962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</a:rPr>
              <a:t>-4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≤ 3</a:t>
            </a:r>
          </a:p>
        </p:txBody>
      </p:sp>
      <p:sp>
        <p:nvSpPr>
          <p:cNvPr id="24" name="Line 38"/>
          <p:cNvSpPr>
            <a:spLocks noChangeShapeType="1"/>
          </p:cNvSpPr>
          <p:nvPr/>
        </p:nvSpPr>
        <p:spPr bwMode="auto">
          <a:xfrm flipV="1">
            <a:off x="493713" y="3802063"/>
            <a:ext cx="7662862" cy="14287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Text Box 36"/>
          <p:cNvSpPr txBox="1">
            <a:spLocks noChangeArrowheads="1"/>
          </p:cNvSpPr>
          <p:nvPr/>
        </p:nvSpPr>
        <p:spPr bwMode="auto">
          <a:xfrm>
            <a:off x="251520" y="5661248"/>
            <a:ext cx="6984776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Множество всех чисел, удовлетворяющих </a:t>
            </a:r>
          </a:p>
          <a:p>
            <a:r>
              <a:rPr lang="ru-RU" sz="2400" dirty="0"/>
              <a:t>этому условию обозначают: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23" name="Object 3"/>
          <p:cNvGraphicFramePr>
            <a:graphicFrameLocks noChangeAspect="1"/>
          </p:cNvGraphicFramePr>
          <p:nvPr/>
        </p:nvGraphicFramePr>
        <p:xfrm>
          <a:off x="7020272" y="5229200"/>
          <a:ext cx="1801813" cy="1000125"/>
        </p:xfrm>
        <a:graphic>
          <a:graphicData uri="http://schemas.openxmlformats.org/presentationml/2006/ole">
            <p:oleObj spid="_x0000_s27651" name="Equation" r:id="rId5" imgW="457200" imgH="253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3" grpId="0" animBg="1"/>
      <p:bldP spid="15" grpId="0" animBg="1"/>
      <p:bldP spid="22" grpId="0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емный диагональный 2"/>
          <p:cNvSpPr>
            <a:spLocks noChangeArrowheads="1"/>
          </p:cNvSpPr>
          <p:nvPr/>
        </p:nvSpPr>
        <p:spPr bwMode="auto">
          <a:xfrm>
            <a:off x="3863603" y="1987649"/>
            <a:ext cx="4000500" cy="2159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pattFill prst="dkUpDiag">
              <a:fgClr>
                <a:schemeClr val="accent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380628" y="290612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/>
              <a:t>Обозначение числовых промежутков</a:t>
            </a:r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139453" y="2149574"/>
            <a:ext cx="6858000" cy="611188"/>
            <a:chOff x="766" y="1527"/>
            <a:chExt cx="4320" cy="385"/>
          </a:xfrm>
        </p:grpSpPr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2369" y="162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8</a:t>
              </a: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397" y="1622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400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766" y="1575"/>
              <a:ext cx="43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2435" y="1527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4901828" y="1422499"/>
            <a:ext cx="1147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en-US" sz="3200" i="1">
                <a:solidFill>
                  <a:srgbClr val="FF0000"/>
                </a:solidFill>
                <a:latin typeface="Times New Roman" pitchFamily="18" charset="0"/>
              </a:rPr>
              <a:t> &gt; 8</a:t>
            </a:r>
            <a:endParaRPr lang="ru-RU" sz="3200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423741" y="2660749"/>
            <a:ext cx="2862262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Промежуток:</a:t>
            </a:r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ph idx="1"/>
          </p:nvPr>
        </p:nvGraphicFramePr>
        <p:xfrm>
          <a:off x="5424116" y="2478187"/>
          <a:ext cx="2012950" cy="958850"/>
        </p:xfrm>
        <a:graphic>
          <a:graphicData uri="http://schemas.openxmlformats.org/presentationml/2006/ole">
            <p:oleObj spid="_x0000_s28674" name="Equation" r:id="rId3" imgW="533160" imgH="253800" progId="">
              <p:embed/>
            </p:oleObj>
          </a:graphicData>
        </a:graphic>
      </p:graphicFrame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1209303" y="5659537"/>
            <a:ext cx="294322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Промежуток:</a:t>
            </a: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4139952" y="5373216"/>
          <a:ext cx="2243138" cy="1122363"/>
        </p:xfrm>
        <a:graphic>
          <a:graphicData uri="http://schemas.openxmlformats.org/presentationml/2006/ole">
            <p:oleObj spid="_x0000_s28675" name="Equation" r:id="rId4" imgW="507960" imgH="253800" progId="">
              <p:embed/>
            </p:oleObj>
          </a:graphicData>
        </a:graphic>
      </p:graphicFrame>
      <p:sp>
        <p:nvSpPr>
          <p:cNvPr id="14" name="Rectangle 38" descr="Темный диагональный 2"/>
          <p:cNvSpPr>
            <a:spLocks noChangeArrowheads="1"/>
          </p:cNvSpPr>
          <p:nvPr/>
        </p:nvSpPr>
        <p:spPr bwMode="auto">
          <a:xfrm>
            <a:off x="1199778" y="4246662"/>
            <a:ext cx="2752725" cy="2159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pattFill prst="dkUpDiag">
              <a:fgClr>
                <a:schemeClr val="accent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" name="Group 39"/>
          <p:cNvGrpSpPr>
            <a:grpSpLocks/>
          </p:cNvGrpSpPr>
          <p:nvPr/>
        </p:nvGrpSpPr>
        <p:grpSpPr bwMode="auto">
          <a:xfrm>
            <a:off x="1248991" y="4422874"/>
            <a:ext cx="6858000" cy="611188"/>
            <a:chOff x="766" y="1527"/>
            <a:chExt cx="4320" cy="385"/>
          </a:xfrm>
        </p:grpSpPr>
        <p:sp>
          <p:nvSpPr>
            <p:cNvPr id="16" name="Text Box 40"/>
            <p:cNvSpPr txBox="1">
              <a:spLocks noChangeArrowheads="1"/>
            </p:cNvSpPr>
            <p:nvPr/>
          </p:nvSpPr>
          <p:spPr bwMode="auto">
            <a:xfrm>
              <a:off x="2369" y="162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8</a:t>
              </a:r>
            </a:p>
          </p:txBody>
        </p:sp>
        <p:sp>
          <p:nvSpPr>
            <p:cNvPr id="17" name="Text Box 41"/>
            <p:cNvSpPr txBox="1">
              <a:spLocks noChangeArrowheads="1"/>
            </p:cNvSpPr>
            <p:nvPr/>
          </p:nvSpPr>
          <p:spPr bwMode="auto">
            <a:xfrm>
              <a:off x="3397" y="1622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400"/>
            </a:p>
          </p:txBody>
        </p:sp>
        <p:sp>
          <p:nvSpPr>
            <p:cNvPr id="18" name="Line 42"/>
            <p:cNvSpPr>
              <a:spLocks noChangeShapeType="1"/>
            </p:cNvSpPr>
            <p:nvPr/>
          </p:nvSpPr>
          <p:spPr bwMode="auto">
            <a:xfrm>
              <a:off x="766" y="1575"/>
              <a:ext cx="43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Oval 43"/>
            <p:cNvSpPr>
              <a:spLocks noChangeArrowheads="1"/>
            </p:cNvSpPr>
            <p:nvPr/>
          </p:nvSpPr>
          <p:spPr bwMode="auto">
            <a:xfrm>
              <a:off x="2435" y="1527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" name="Text Box 44"/>
          <p:cNvSpPr txBox="1">
            <a:spLocks noChangeArrowheads="1"/>
          </p:cNvSpPr>
          <p:nvPr/>
        </p:nvSpPr>
        <p:spPr bwMode="auto">
          <a:xfrm>
            <a:off x="1876053" y="3667224"/>
            <a:ext cx="1147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en-US" sz="3200" i="1">
                <a:solidFill>
                  <a:srgbClr val="FF0000"/>
                </a:solidFill>
                <a:latin typeface="Times New Roman" pitchFamily="18" charset="0"/>
              </a:rPr>
              <a:t> &lt; 8</a:t>
            </a:r>
            <a:endParaRPr lang="ru-RU" sz="3200" i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 animBg="1"/>
      <p:bldP spid="12" grpId="0" animBg="1"/>
      <p:bldP spid="14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емный диагональный 2"/>
          <p:cNvSpPr>
            <a:spLocks noChangeArrowheads="1"/>
          </p:cNvSpPr>
          <p:nvPr/>
        </p:nvSpPr>
        <p:spPr bwMode="auto">
          <a:xfrm>
            <a:off x="3940175" y="1971675"/>
            <a:ext cx="4000500" cy="2159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pattFill prst="dkUpDiag">
              <a:fgClr>
                <a:schemeClr val="accent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dirty="0"/>
              <a:t>Обозначение числовых промежутков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1216025" y="2133600"/>
            <a:ext cx="6858000" cy="611188"/>
            <a:chOff x="766" y="1527"/>
            <a:chExt cx="4320" cy="385"/>
          </a:xfrm>
        </p:grpSpPr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2369" y="162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8</a:t>
              </a: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397" y="1622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400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766" y="1575"/>
              <a:ext cx="43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2435" y="1527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978400" y="1406525"/>
            <a:ext cx="11288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≥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8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214813" y="2714625"/>
            <a:ext cx="3103562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Промежуток:</a:t>
            </a:r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ph idx="1"/>
          </p:nvPr>
        </p:nvGraphicFramePr>
        <p:xfrm>
          <a:off x="6660232" y="2636912"/>
          <a:ext cx="1343025" cy="655637"/>
        </p:xfrm>
        <a:graphic>
          <a:graphicData uri="http://schemas.openxmlformats.org/presentationml/2006/ole">
            <p:oleObj spid="_x0000_s29698" name="Equation" r:id="rId3" imgW="520560" imgH="253800" progId="">
              <p:embed/>
            </p:oleObj>
          </a:graphicData>
        </a:graphic>
      </p:graphicFrame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42938" y="4429125"/>
            <a:ext cx="3198812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Промежуток:</a:t>
            </a: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059832" y="4365104"/>
          <a:ext cx="1392238" cy="714375"/>
        </p:xfrm>
        <a:graphic>
          <a:graphicData uri="http://schemas.openxmlformats.org/presentationml/2006/ole">
            <p:oleObj spid="_x0000_s29699" name="Equation" r:id="rId4" imgW="495000" imgH="253800" progId="">
              <p:embed/>
            </p:oleObj>
          </a:graphicData>
        </a:graphic>
      </p:graphicFrame>
      <p:sp>
        <p:nvSpPr>
          <p:cNvPr id="14" name="Rectangle 16" descr="Темный диагональный 2"/>
          <p:cNvSpPr>
            <a:spLocks noChangeArrowheads="1"/>
          </p:cNvSpPr>
          <p:nvPr/>
        </p:nvSpPr>
        <p:spPr bwMode="auto">
          <a:xfrm>
            <a:off x="1235075" y="3563938"/>
            <a:ext cx="2752725" cy="2159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pattFill prst="dkUpDiag">
              <a:fgClr>
                <a:schemeClr val="accent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1284288" y="3740150"/>
            <a:ext cx="6858000" cy="611188"/>
            <a:chOff x="766" y="1527"/>
            <a:chExt cx="4320" cy="385"/>
          </a:xfrm>
        </p:grpSpPr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2369" y="162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8</a:t>
              </a: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3397" y="1622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400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766" y="1575"/>
              <a:ext cx="43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2435" y="1527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1911350" y="2984500"/>
            <a:ext cx="11288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</a:rPr>
              <a:t> 8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" name="Rectangle 23" descr="Темный диагональный 2"/>
          <p:cNvSpPr>
            <a:spLocks noChangeArrowheads="1"/>
          </p:cNvSpPr>
          <p:nvPr/>
        </p:nvSpPr>
        <p:spPr bwMode="auto">
          <a:xfrm>
            <a:off x="981075" y="5227638"/>
            <a:ext cx="6831013" cy="200025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pattFill prst="dkUpDiag">
              <a:fgClr>
                <a:schemeClr val="accent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>
            <a:off x="1030288" y="5464175"/>
            <a:ext cx="6858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4572000" y="4581128"/>
            <a:ext cx="27704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Times New Roman" pitchFamily="18" charset="0"/>
              </a:rPr>
              <a:t>х</a:t>
            </a:r>
            <a:r>
              <a:rPr lang="en-US" sz="28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любое число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2267745" y="5794375"/>
            <a:ext cx="2805906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Промежуток</a:t>
            </a:r>
            <a:r>
              <a:rPr lang="ru-RU" dirty="0"/>
              <a:t>:</a:t>
            </a:r>
          </a:p>
        </p:txBody>
      </p:sp>
      <p:graphicFrame>
        <p:nvGraphicFramePr>
          <p:cNvPr id="25" name="Object 4"/>
          <p:cNvGraphicFramePr>
            <a:graphicFrameLocks noChangeAspect="1"/>
          </p:cNvGraphicFramePr>
          <p:nvPr/>
        </p:nvGraphicFramePr>
        <p:xfrm>
          <a:off x="4962525" y="5654675"/>
          <a:ext cx="1757363" cy="703263"/>
        </p:xfrm>
        <a:graphic>
          <a:graphicData uri="http://schemas.openxmlformats.org/presentationml/2006/ole">
            <p:oleObj spid="_x0000_s29700" name="Equation" r:id="rId5" imgW="634680" imgH="253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 animBg="1"/>
      <p:bldP spid="12" grpId="0" animBg="1"/>
      <p:bldP spid="14" grpId="0" animBg="1"/>
      <p:bldP spid="20" grpId="0"/>
      <p:bldP spid="21" grpId="0" animBg="1"/>
      <p:bldP spid="22" grpId="0" animBg="1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3568700" y="2201863"/>
            <a:ext cx="45015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/>
              <a:t>I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 smtClean="0"/>
              <a:t>I</a:t>
            </a:r>
            <a:endParaRPr lang="ru-RU" sz="3600" i="1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928688" y="785813"/>
          <a:ext cx="2087562" cy="1044575"/>
        </p:xfrm>
        <a:graphic>
          <a:graphicData uri="http://schemas.openxmlformats.org/presentationml/2006/ole">
            <p:oleObj spid="_x0000_s30722" name="Формула" r:id="rId3" imgW="355320" imgH="177480" progId="Equation.3">
              <p:embed/>
            </p:oleObj>
          </a:graphicData>
        </a:graphic>
      </p:graphicFrame>
      <p:sp>
        <p:nvSpPr>
          <p:cNvPr id="4" name="Freeform 4"/>
          <p:cNvSpPr>
            <a:spLocks/>
          </p:cNvSpPr>
          <p:nvPr/>
        </p:nvSpPr>
        <p:spPr bwMode="auto">
          <a:xfrm>
            <a:off x="428625" y="2714625"/>
            <a:ext cx="7416800" cy="25400"/>
          </a:xfrm>
          <a:custGeom>
            <a:avLst/>
            <a:gdLst>
              <a:gd name="T0" fmla="*/ 0 w 4672"/>
              <a:gd name="T1" fmla="*/ 2147483647 h 16"/>
              <a:gd name="T2" fmla="*/ 2147483647 w 4672"/>
              <a:gd name="T3" fmla="*/ 0 h 16"/>
              <a:gd name="T4" fmla="*/ 0 60000 65536"/>
              <a:gd name="T5" fmla="*/ 0 60000 65536"/>
              <a:gd name="T6" fmla="*/ 0 w 4672"/>
              <a:gd name="T7" fmla="*/ 0 h 16"/>
              <a:gd name="T8" fmla="*/ 4672 w 467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72" h="16">
                <a:moveTo>
                  <a:pt x="0" y="16"/>
                </a:moveTo>
                <a:lnTo>
                  <a:pt x="4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386638" y="2633663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/>
              <a:t>х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568700" y="2633663"/>
            <a:ext cx="217488" cy="2159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1143000" y="3929063"/>
          <a:ext cx="3951288" cy="1193800"/>
        </p:xfrm>
        <a:graphic>
          <a:graphicData uri="http://schemas.openxmlformats.org/presentationml/2006/ole">
            <p:oleObj spid="_x0000_s30723" name="Формула" r:id="rId4" imgW="672840" imgH="203040" progId="Equation.3">
              <p:embed/>
            </p:oleObj>
          </a:graphicData>
        </a:graphic>
      </p:graphicFrame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3425825" y="2849563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2</a:t>
            </a:r>
            <a:endParaRPr lang="ru-RU" sz="3600" b="1"/>
          </a:p>
        </p:txBody>
      </p:sp>
      <p:grpSp>
        <p:nvGrpSpPr>
          <p:cNvPr id="9" name="Group 98"/>
          <p:cNvGrpSpPr>
            <a:grpSpLocks/>
          </p:cNvGrpSpPr>
          <p:nvPr/>
        </p:nvGrpSpPr>
        <p:grpSpPr bwMode="auto">
          <a:xfrm>
            <a:off x="7020272" y="260648"/>
            <a:ext cx="1224136" cy="1944215"/>
            <a:chOff x="4332" y="300"/>
            <a:chExt cx="1008" cy="1674"/>
          </a:xfrm>
        </p:grpSpPr>
        <p:sp>
          <p:nvSpPr>
            <p:cNvPr id="10" name="Freeform 56"/>
            <p:cNvSpPr>
              <a:spLocks/>
            </p:cNvSpPr>
            <p:nvPr/>
          </p:nvSpPr>
          <p:spPr bwMode="auto">
            <a:xfrm>
              <a:off x="4332" y="300"/>
              <a:ext cx="1008" cy="960"/>
            </a:xfrm>
            <a:custGeom>
              <a:avLst/>
              <a:gdLst>
                <a:gd name="T0" fmla="*/ 220 w 1008"/>
                <a:gd name="T1" fmla="*/ 956 h 960"/>
                <a:gd name="T2" fmla="*/ 199 w 1008"/>
                <a:gd name="T3" fmla="*/ 957 h 960"/>
                <a:gd name="T4" fmla="*/ 235 w 1008"/>
                <a:gd name="T5" fmla="*/ 957 h 960"/>
                <a:gd name="T6" fmla="*/ 184 w 1008"/>
                <a:gd name="T7" fmla="*/ 624 h 960"/>
                <a:gd name="T8" fmla="*/ 472 w 1008"/>
                <a:gd name="T9" fmla="*/ 576 h 960"/>
                <a:gd name="T10" fmla="*/ 808 w 1008"/>
                <a:gd name="T11" fmla="*/ 624 h 960"/>
                <a:gd name="T12" fmla="*/ 712 w 1008"/>
                <a:gd name="T13" fmla="*/ 960 h 960"/>
                <a:gd name="T14" fmla="*/ 760 w 1008"/>
                <a:gd name="T15" fmla="*/ 960 h 960"/>
                <a:gd name="T16" fmla="*/ 1008 w 1008"/>
                <a:gd name="T17" fmla="*/ 160 h 960"/>
                <a:gd name="T18" fmla="*/ 480 w 1008"/>
                <a:gd name="T19" fmla="*/ 0 h 960"/>
                <a:gd name="T20" fmla="*/ 0 w 1008"/>
                <a:gd name="T21" fmla="*/ 160 h 960"/>
                <a:gd name="T22" fmla="*/ 136 w 1008"/>
                <a:gd name="T23" fmla="*/ 720 h 960"/>
                <a:gd name="T24" fmla="*/ 196 w 1008"/>
                <a:gd name="T25" fmla="*/ 960 h 960"/>
                <a:gd name="T26" fmla="*/ 232 w 1008"/>
                <a:gd name="T27" fmla="*/ 960 h 960"/>
                <a:gd name="T28" fmla="*/ 199 w 1008"/>
                <a:gd name="T29" fmla="*/ 960 h 960"/>
                <a:gd name="T30" fmla="*/ 136 w 1008"/>
                <a:gd name="T31" fmla="*/ 720 h 96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08"/>
                <a:gd name="T49" fmla="*/ 0 h 960"/>
                <a:gd name="T50" fmla="*/ 1008 w 1008"/>
                <a:gd name="T51" fmla="*/ 960 h 96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08" h="960">
                  <a:moveTo>
                    <a:pt x="220" y="956"/>
                  </a:moveTo>
                  <a:cubicBezTo>
                    <a:pt x="227" y="949"/>
                    <a:pt x="195" y="956"/>
                    <a:pt x="199" y="957"/>
                  </a:cubicBezTo>
                  <a:lnTo>
                    <a:pt x="235" y="957"/>
                  </a:lnTo>
                  <a:lnTo>
                    <a:pt x="184" y="624"/>
                  </a:lnTo>
                  <a:lnTo>
                    <a:pt x="472" y="576"/>
                  </a:lnTo>
                  <a:lnTo>
                    <a:pt x="808" y="624"/>
                  </a:lnTo>
                  <a:lnTo>
                    <a:pt x="712" y="960"/>
                  </a:lnTo>
                  <a:lnTo>
                    <a:pt x="760" y="960"/>
                  </a:lnTo>
                  <a:lnTo>
                    <a:pt x="1008" y="160"/>
                  </a:lnTo>
                  <a:lnTo>
                    <a:pt x="480" y="0"/>
                  </a:lnTo>
                  <a:lnTo>
                    <a:pt x="0" y="160"/>
                  </a:lnTo>
                  <a:lnTo>
                    <a:pt x="136" y="720"/>
                  </a:lnTo>
                  <a:lnTo>
                    <a:pt x="196" y="960"/>
                  </a:lnTo>
                  <a:lnTo>
                    <a:pt x="232" y="960"/>
                  </a:lnTo>
                  <a:lnTo>
                    <a:pt x="199" y="960"/>
                  </a:lnTo>
                  <a:lnTo>
                    <a:pt x="136" y="720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" name="Group 57"/>
            <p:cNvGrpSpPr>
              <a:grpSpLocks/>
            </p:cNvGrpSpPr>
            <p:nvPr/>
          </p:nvGrpSpPr>
          <p:grpSpPr bwMode="auto">
            <a:xfrm>
              <a:off x="4468" y="924"/>
              <a:ext cx="676" cy="1050"/>
              <a:chOff x="2832" y="2736"/>
              <a:chExt cx="676" cy="1050"/>
            </a:xfrm>
          </p:grpSpPr>
          <p:sp>
            <p:nvSpPr>
              <p:cNvPr id="13" name="Freeform 58"/>
              <p:cNvSpPr>
                <a:spLocks/>
              </p:cNvSpPr>
              <p:nvPr/>
            </p:nvSpPr>
            <p:spPr bwMode="auto">
              <a:xfrm>
                <a:off x="3171" y="3500"/>
                <a:ext cx="0" cy="241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14 h 256"/>
                  <a:gd name="T4" fmla="*/ 0 60000 65536"/>
                  <a:gd name="T5" fmla="*/ 0 60000 65536"/>
                  <a:gd name="T6" fmla="*/ 0 w 1"/>
                  <a:gd name="T7" fmla="*/ 0 h 256"/>
                  <a:gd name="T8" fmla="*/ 0 w 1"/>
                  <a:gd name="T9" fmla="*/ 256 h 25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auto">
              <a:xfrm>
                <a:off x="2967" y="3353"/>
                <a:ext cx="407" cy="399"/>
              </a:xfrm>
              <a:custGeom>
                <a:avLst/>
                <a:gdLst/>
                <a:ahLst/>
                <a:cxnLst>
                  <a:cxn ang="0">
                    <a:pos x="79" y="8"/>
                  </a:cxn>
                  <a:cxn ang="0">
                    <a:pos x="313" y="8"/>
                  </a:cxn>
                  <a:cxn ang="0">
                    <a:pos x="367" y="8"/>
                  </a:cxn>
                  <a:cxn ang="0">
                    <a:pos x="385" y="28"/>
                  </a:cxn>
                  <a:cxn ang="0">
                    <a:pos x="417" y="84"/>
                  </a:cxn>
                  <a:cxn ang="0">
                    <a:pos x="433" y="132"/>
                  </a:cxn>
                  <a:cxn ang="0">
                    <a:pos x="463" y="200"/>
                  </a:cxn>
                  <a:cxn ang="0">
                    <a:pos x="463" y="296"/>
                  </a:cxn>
                  <a:cxn ang="0">
                    <a:pos x="437" y="348"/>
                  </a:cxn>
                  <a:cxn ang="0">
                    <a:pos x="429" y="404"/>
                  </a:cxn>
                  <a:cxn ang="0">
                    <a:pos x="425" y="420"/>
                  </a:cxn>
                  <a:cxn ang="0">
                    <a:pos x="393" y="388"/>
                  </a:cxn>
                  <a:cxn ang="0">
                    <a:pos x="369" y="372"/>
                  </a:cxn>
                  <a:cxn ang="0">
                    <a:pos x="317" y="360"/>
                  </a:cxn>
                  <a:cxn ang="0">
                    <a:pos x="273" y="380"/>
                  </a:cxn>
                  <a:cxn ang="0">
                    <a:pos x="237" y="408"/>
                  </a:cxn>
                  <a:cxn ang="0">
                    <a:pos x="223" y="392"/>
                  </a:cxn>
                  <a:cxn ang="0">
                    <a:pos x="165" y="368"/>
                  </a:cxn>
                  <a:cxn ang="0">
                    <a:pos x="105" y="368"/>
                  </a:cxn>
                  <a:cxn ang="0">
                    <a:pos x="73" y="400"/>
                  </a:cxn>
                  <a:cxn ang="0">
                    <a:pos x="49" y="412"/>
                  </a:cxn>
                  <a:cxn ang="0">
                    <a:pos x="31" y="392"/>
                  </a:cxn>
                  <a:cxn ang="0">
                    <a:pos x="13" y="340"/>
                  </a:cxn>
                  <a:cxn ang="0">
                    <a:pos x="1" y="272"/>
                  </a:cxn>
                  <a:cxn ang="0">
                    <a:pos x="5" y="212"/>
                  </a:cxn>
                  <a:cxn ang="0">
                    <a:pos x="31" y="152"/>
                  </a:cxn>
                  <a:cxn ang="0">
                    <a:pos x="57" y="100"/>
                  </a:cxn>
                  <a:cxn ang="0">
                    <a:pos x="79" y="8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tx2"/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sp>
            <p:nvSpPr>
              <p:cNvPr id="15" name="Freeform 60"/>
              <p:cNvSpPr>
                <a:spLocks/>
              </p:cNvSpPr>
              <p:nvPr/>
            </p:nvSpPr>
            <p:spPr bwMode="auto">
              <a:xfrm>
                <a:off x="3162" y="3360"/>
                <a:ext cx="41" cy="136"/>
              </a:xfrm>
              <a:custGeom>
                <a:avLst/>
                <a:gdLst>
                  <a:gd name="T0" fmla="*/ 0 w 48"/>
                  <a:gd name="T1" fmla="*/ 0 h 144"/>
                  <a:gd name="T2" fmla="*/ 30 w 48"/>
                  <a:gd name="T3" fmla="*/ 0 h 144"/>
                  <a:gd name="T4" fmla="*/ 30 w 48"/>
                  <a:gd name="T5" fmla="*/ 121 h 144"/>
                  <a:gd name="T6" fmla="*/ 0 w 48"/>
                  <a:gd name="T7" fmla="*/ 121 h 144"/>
                  <a:gd name="T8" fmla="*/ 0 w 48"/>
                  <a:gd name="T9" fmla="*/ 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44"/>
                  <a:gd name="T17" fmla="*/ 48 w 48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61"/>
              <p:cNvSpPr>
                <a:spLocks/>
              </p:cNvSpPr>
              <p:nvPr/>
            </p:nvSpPr>
            <p:spPr bwMode="auto">
              <a:xfrm>
                <a:off x="3240" y="3356"/>
                <a:ext cx="111" cy="136"/>
              </a:xfrm>
              <a:custGeom>
                <a:avLst/>
                <a:gdLst>
                  <a:gd name="T0" fmla="*/ 82 w 128"/>
                  <a:gd name="T1" fmla="*/ 112 h 144"/>
                  <a:gd name="T2" fmla="*/ 83 w 128"/>
                  <a:gd name="T3" fmla="*/ 121 h 144"/>
                  <a:gd name="T4" fmla="*/ 0 w 128"/>
                  <a:gd name="T5" fmla="*/ 4 h 144"/>
                  <a:gd name="T6" fmla="*/ 39 w 128"/>
                  <a:gd name="T7" fmla="*/ 0 h 144"/>
                  <a:gd name="T8" fmla="*/ 82 w 128"/>
                  <a:gd name="T9" fmla="*/ 112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144"/>
                  <a:gd name="T17" fmla="*/ 128 w 128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solidFill>
                <a:schemeClr val="tx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62"/>
              <p:cNvSpPr>
                <a:spLocks/>
              </p:cNvSpPr>
              <p:nvPr/>
            </p:nvSpPr>
            <p:spPr bwMode="auto">
              <a:xfrm>
                <a:off x="3000" y="3353"/>
                <a:ext cx="90" cy="143"/>
              </a:xfrm>
              <a:custGeom>
                <a:avLst/>
                <a:gdLst>
                  <a:gd name="T0" fmla="*/ 0 w 104"/>
                  <a:gd name="T1" fmla="*/ 127 h 152"/>
                  <a:gd name="T2" fmla="*/ 5 w 104"/>
                  <a:gd name="T3" fmla="*/ 113 h 152"/>
                  <a:gd name="T4" fmla="*/ 29 w 104"/>
                  <a:gd name="T5" fmla="*/ 0 h 152"/>
                  <a:gd name="T6" fmla="*/ 68 w 104"/>
                  <a:gd name="T7" fmla="*/ 8 h 152"/>
                  <a:gd name="T8" fmla="*/ 0 w 104"/>
                  <a:gd name="T9" fmla="*/ 127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52"/>
                  <a:gd name="T17" fmla="*/ 104 w 104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chemeClr val="tx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63"/>
              <p:cNvSpPr>
                <a:spLocks/>
              </p:cNvSpPr>
              <p:nvPr/>
            </p:nvSpPr>
            <p:spPr bwMode="auto">
              <a:xfrm>
                <a:off x="3031" y="3160"/>
                <a:ext cx="272" cy="203"/>
              </a:xfrm>
              <a:custGeom>
                <a:avLst/>
                <a:gdLst>
                  <a:gd name="T0" fmla="*/ 3 w 313"/>
                  <a:gd name="T1" fmla="*/ 178 h 215"/>
                  <a:gd name="T2" fmla="*/ 29 w 313"/>
                  <a:gd name="T3" fmla="*/ 175 h 215"/>
                  <a:gd name="T4" fmla="*/ 173 w 313"/>
                  <a:gd name="T5" fmla="*/ 172 h 215"/>
                  <a:gd name="T6" fmla="*/ 199 w 313"/>
                  <a:gd name="T7" fmla="*/ 172 h 215"/>
                  <a:gd name="T8" fmla="*/ 205 w 313"/>
                  <a:gd name="T9" fmla="*/ 128 h 215"/>
                  <a:gd name="T10" fmla="*/ 202 w 313"/>
                  <a:gd name="T11" fmla="*/ 77 h 215"/>
                  <a:gd name="T12" fmla="*/ 187 w 313"/>
                  <a:gd name="T13" fmla="*/ 34 h 215"/>
                  <a:gd name="T14" fmla="*/ 163 w 313"/>
                  <a:gd name="T15" fmla="*/ 17 h 215"/>
                  <a:gd name="T16" fmla="*/ 134 w 313"/>
                  <a:gd name="T17" fmla="*/ 4 h 215"/>
                  <a:gd name="T18" fmla="*/ 105 w 313"/>
                  <a:gd name="T19" fmla="*/ 38 h 215"/>
                  <a:gd name="T20" fmla="*/ 100 w 313"/>
                  <a:gd name="T21" fmla="*/ 38 h 215"/>
                  <a:gd name="T22" fmla="*/ 71 w 313"/>
                  <a:gd name="T23" fmla="*/ 8 h 215"/>
                  <a:gd name="T24" fmla="*/ 53 w 313"/>
                  <a:gd name="T25" fmla="*/ 13 h 215"/>
                  <a:gd name="T26" fmla="*/ 29 w 313"/>
                  <a:gd name="T27" fmla="*/ 40 h 215"/>
                  <a:gd name="T28" fmla="*/ 10 w 313"/>
                  <a:gd name="T29" fmla="*/ 71 h 215"/>
                  <a:gd name="T30" fmla="*/ 3 w 313"/>
                  <a:gd name="T31" fmla="*/ 98 h 215"/>
                  <a:gd name="T32" fmla="*/ 3 w 313"/>
                  <a:gd name="T33" fmla="*/ 138 h 215"/>
                  <a:gd name="T34" fmla="*/ 0 w 313"/>
                  <a:gd name="T35" fmla="*/ 161 h 215"/>
                  <a:gd name="T36" fmla="*/ 3 w 313"/>
                  <a:gd name="T37" fmla="*/ 178 h 2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13"/>
                  <a:gd name="T58" fmla="*/ 0 h 215"/>
                  <a:gd name="T59" fmla="*/ 313 w 313"/>
                  <a:gd name="T60" fmla="*/ 215 h 21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64"/>
              <p:cNvSpPr>
                <a:spLocks/>
              </p:cNvSpPr>
              <p:nvPr/>
            </p:nvSpPr>
            <p:spPr bwMode="auto">
              <a:xfrm>
                <a:off x="3089" y="3134"/>
                <a:ext cx="73" cy="90"/>
              </a:xfrm>
              <a:custGeom>
                <a:avLst/>
                <a:gdLst>
                  <a:gd name="T0" fmla="*/ 26 w 84"/>
                  <a:gd name="T1" fmla="*/ 0 h 96"/>
                  <a:gd name="T2" fmla="*/ 18 w 84"/>
                  <a:gd name="T3" fmla="*/ 9 h 96"/>
                  <a:gd name="T4" fmla="*/ 0 w 84"/>
                  <a:gd name="T5" fmla="*/ 23 h 96"/>
                  <a:gd name="T6" fmla="*/ 37 w 84"/>
                  <a:gd name="T7" fmla="*/ 79 h 96"/>
                  <a:gd name="T8" fmla="*/ 55 w 84"/>
                  <a:gd name="T9" fmla="*/ 49 h 96"/>
                  <a:gd name="T10" fmla="*/ 21 w 84"/>
                  <a:gd name="T11" fmla="*/ 8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96"/>
                  <a:gd name="T20" fmla="*/ 84 w 84"/>
                  <a:gd name="T21" fmla="*/ 96 h 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65"/>
              <p:cNvSpPr>
                <a:spLocks/>
              </p:cNvSpPr>
              <p:nvPr/>
            </p:nvSpPr>
            <p:spPr bwMode="auto">
              <a:xfrm flipH="1">
                <a:off x="3162" y="3134"/>
                <a:ext cx="72" cy="90"/>
              </a:xfrm>
              <a:custGeom>
                <a:avLst/>
                <a:gdLst>
                  <a:gd name="T0" fmla="*/ 25 w 84"/>
                  <a:gd name="T1" fmla="*/ 0 h 96"/>
                  <a:gd name="T2" fmla="*/ 18 w 84"/>
                  <a:gd name="T3" fmla="*/ 9 h 96"/>
                  <a:gd name="T4" fmla="*/ 0 w 84"/>
                  <a:gd name="T5" fmla="*/ 23 h 96"/>
                  <a:gd name="T6" fmla="*/ 35 w 84"/>
                  <a:gd name="T7" fmla="*/ 79 h 96"/>
                  <a:gd name="T8" fmla="*/ 53 w 84"/>
                  <a:gd name="T9" fmla="*/ 49 h 96"/>
                  <a:gd name="T10" fmla="*/ 20 w 84"/>
                  <a:gd name="T11" fmla="*/ 8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96"/>
                  <a:gd name="T20" fmla="*/ 84 w 84"/>
                  <a:gd name="T21" fmla="*/ 96 h 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66"/>
              <p:cNvSpPr>
                <a:spLocks/>
              </p:cNvSpPr>
              <p:nvPr/>
            </p:nvSpPr>
            <p:spPr bwMode="auto">
              <a:xfrm>
                <a:off x="3168" y="3360"/>
                <a:ext cx="6" cy="376"/>
              </a:xfrm>
              <a:custGeom>
                <a:avLst/>
                <a:gdLst>
                  <a:gd name="T0" fmla="*/ 0 w 8"/>
                  <a:gd name="T1" fmla="*/ 0 h 400"/>
                  <a:gd name="T2" fmla="*/ 3 w 8"/>
                  <a:gd name="T3" fmla="*/ 332 h 400"/>
                  <a:gd name="T4" fmla="*/ 0 60000 65536"/>
                  <a:gd name="T5" fmla="*/ 0 60000 65536"/>
                  <a:gd name="T6" fmla="*/ 0 w 8"/>
                  <a:gd name="T7" fmla="*/ 0 h 400"/>
                  <a:gd name="T8" fmla="*/ 8 w 8"/>
                  <a:gd name="T9" fmla="*/ 400 h 4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67"/>
              <p:cNvSpPr>
                <a:spLocks/>
              </p:cNvSpPr>
              <p:nvPr/>
            </p:nvSpPr>
            <p:spPr bwMode="auto">
              <a:xfrm>
                <a:off x="3164" y="3198"/>
                <a:ext cx="1" cy="150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32 h 160"/>
                  <a:gd name="T4" fmla="*/ 0 60000 65536"/>
                  <a:gd name="T5" fmla="*/ 0 60000 65536"/>
                  <a:gd name="T6" fmla="*/ 0 w 1"/>
                  <a:gd name="T7" fmla="*/ 0 h 160"/>
                  <a:gd name="T8" fmla="*/ 1 w 1"/>
                  <a:gd name="T9" fmla="*/ 160 h 1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68" descr="Коричневый мрамор"/>
              <p:cNvSpPr>
                <a:spLocks/>
              </p:cNvSpPr>
              <p:nvPr/>
            </p:nvSpPr>
            <p:spPr bwMode="auto">
              <a:xfrm>
                <a:off x="3009" y="3696"/>
                <a:ext cx="341" cy="90"/>
              </a:xfrm>
              <a:custGeom>
                <a:avLst/>
                <a:gdLst>
                  <a:gd name="T0" fmla="*/ 10 w 352"/>
                  <a:gd name="T1" fmla="*/ 42 h 95"/>
                  <a:gd name="T2" fmla="*/ 11 w 352"/>
                  <a:gd name="T3" fmla="*/ 73 h 95"/>
                  <a:gd name="T4" fmla="*/ 53 w 352"/>
                  <a:gd name="T5" fmla="*/ 73 h 95"/>
                  <a:gd name="T6" fmla="*/ 165 w 352"/>
                  <a:gd name="T7" fmla="*/ 75 h 95"/>
                  <a:gd name="T8" fmla="*/ 298 w 352"/>
                  <a:gd name="T9" fmla="*/ 75 h 95"/>
                  <a:gd name="T10" fmla="*/ 295 w 352"/>
                  <a:gd name="T11" fmla="*/ 37 h 95"/>
                  <a:gd name="T12" fmla="*/ 222 w 352"/>
                  <a:gd name="T13" fmla="*/ 1 h 95"/>
                  <a:gd name="T14" fmla="*/ 165 w 352"/>
                  <a:gd name="T15" fmla="*/ 34 h 95"/>
                  <a:gd name="T16" fmla="*/ 170 w 352"/>
                  <a:gd name="T17" fmla="*/ 73 h 95"/>
                  <a:gd name="T18" fmla="*/ 140 w 352"/>
                  <a:gd name="T19" fmla="*/ 28 h 95"/>
                  <a:gd name="T20" fmla="*/ 64 w 352"/>
                  <a:gd name="T21" fmla="*/ 7 h 95"/>
                  <a:gd name="T22" fmla="*/ 10 w 352"/>
                  <a:gd name="T23" fmla="*/ 42 h 9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52"/>
                  <a:gd name="T37" fmla="*/ 0 h 95"/>
                  <a:gd name="T38" fmla="*/ 352 w 352"/>
                  <a:gd name="T39" fmla="*/ 95 h 9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52" h="95">
                    <a:moveTo>
                      <a:pt x="10" y="49"/>
                    </a:moveTo>
                    <a:cubicBezTo>
                      <a:pt x="0" y="62"/>
                      <a:pt x="3" y="80"/>
                      <a:pt x="11" y="86"/>
                    </a:cubicBezTo>
                    <a:cubicBezTo>
                      <a:pt x="19" y="92"/>
                      <a:pt x="31" y="86"/>
                      <a:pt x="59" y="86"/>
                    </a:cubicBezTo>
                    <a:cubicBezTo>
                      <a:pt x="87" y="86"/>
                      <a:pt x="136" y="88"/>
                      <a:pt x="181" y="88"/>
                    </a:cubicBezTo>
                    <a:cubicBezTo>
                      <a:pt x="226" y="88"/>
                      <a:pt x="304" y="95"/>
                      <a:pt x="328" y="88"/>
                    </a:cubicBezTo>
                    <a:cubicBezTo>
                      <a:pt x="352" y="81"/>
                      <a:pt x="339" y="58"/>
                      <a:pt x="325" y="43"/>
                    </a:cubicBezTo>
                    <a:cubicBezTo>
                      <a:pt x="311" y="28"/>
                      <a:pt x="268" y="2"/>
                      <a:pt x="244" y="1"/>
                    </a:cubicBezTo>
                    <a:cubicBezTo>
                      <a:pt x="220" y="0"/>
                      <a:pt x="191" y="26"/>
                      <a:pt x="181" y="40"/>
                    </a:cubicBezTo>
                    <a:cubicBezTo>
                      <a:pt x="171" y="54"/>
                      <a:pt x="191" y="86"/>
                      <a:pt x="187" y="85"/>
                    </a:cubicBezTo>
                    <a:cubicBezTo>
                      <a:pt x="183" y="84"/>
                      <a:pt x="173" y="47"/>
                      <a:pt x="154" y="34"/>
                    </a:cubicBezTo>
                    <a:cubicBezTo>
                      <a:pt x="135" y="21"/>
                      <a:pt x="94" y="4"/>
                      <a:pt x="70" y="7"/>
                    </a:cubicBezTo>
                    <a:cubicBezTo>
                      <a:pt x="46" y="10"/>
                      <a:pt x="20" y="36"/>
                      <a:pt x="10" y="49"/>
                    </a:cubicBezTo>
                    <a:close/>
                  </a:path>
                </a:pathLst>
              </a:cu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69"/>
              <p:cNvSpPr>
                <a:spLocks/>
              </p:cNvSpPr>
              <p:nvPr/>
            </p:nvSpPr>
            <p:spPr bwMode="auto">
              <a:xfrm>
                <a:off x="2971" y="2736"/>
                <a:ext cx="387" cy="287"/>
              </a:xfrm>
              <a:custGeom>
                <a:avLst/>
                <a:gdLst>
                  <a:gd name="T0" fmla="*/ 342 w 400"/>
                  <a:gd name="T1" fmla="*/ 248 h 301"/>
                  <a:gd name="T2" fmla="*/ 361 w 400"/>
                  <a:gd name="T3" fmla="*/ 191 h 301"/>
                  <a:gd name="T4" fmla="*/ 348 w 400"/>
                  <a:gd name="T5" fmla="*/ 175 h 301"/>
                  <a:gd name="T6" fmla="*/ 350 w 400"/>
                  <a:gd name="T7" fmla="*/ 144 h 301"/>
                  <a:gd name="T8" fmla="*/ 326 w 400"/>
                  <a:gd name="T9" fmla="*/ 131 h 301"/>
                  <a:gd name="T10" fmla="*/ 331 w 400"/>
                  <a:gd name="T11" fmla="*/ 105 h 301"/>
                  <a:gd name="T12" fmla="*/ 318 w 400"/>
                  <a:gd name="T13" fmla="*/ 108 h 301"/>
                  <a:gd name="T14" fmla="*/ 266 w 400"/>
                  <a:gd name="T15" fmla="*/ 58 h 301"/>
                  <a:gd name="T16" fmla="*/ 242 w 400"/>
                  <a:gd name="T17" fmla="*/ 55 h 301"/>
                  <a:gd name="T18" fmla="*/ 223 w 400"/>
                  <a:gd name="T19" fmla="*/ 47 h 301"/>
                  <a:gd name="T20" fmla="*/ 237 w 400"/>
                  <a:gd name="T21" fmla="*/ 25 h 301"/>
                  <a:gd name="T22" fmla="*/ 255 w 400"/>
                  <a:gd name="T23" fmla="*/ 28 h 301"/>
                  <a:gd name="T24" fmla="*/ 239 w 400"/>
                  <a:gd name="T25" fmla="*/ 1 h 301"/>
                  <a:gd name="T26" fmla="*/ 207 w 400"/>
                  <a:gd name="T27" fmla="*/ 34 h 301"/>
                  <a:gd name="T28" fmla="*/ 198 w 400"/>
                  <a:gd name="T29" fmla="*/ 48 h 301"/>
                  <a:gd name="T30" fmla="*/ 174 w 400"/>
                  <a:gd name="T31" fmla="*/ 10 h 301"/>
                  <a:gd name="T32" fmla="*/ 168 w 400"/>
                  <a:gd name="T33" fmla="*/ 19 h 301"/>
                  <a:gd name="T34" fmla="*/ 185 w 400"/>
                  <a:gd name="T35" fmla="*/ 48 h 301"/>
                  <a:gd name="T36" fmla="*/ 147 w 400"/>
                  <a:gd name="T37" fmla="*/ 10 h 301"/>
                  <a:gd name="T38" fmla="*/ 130 w 400"/>
                  <a:gd name="T39" fmla="*/ 13 h 301"/>
                  <a:gd name="T40" fmla="*/ 108 w 400"/>
                  <a:gd name="T41" fmla="*/ 16 h 301"/>
                  <a:gd name="T42" fmla="*/ 103 w 400"/>
                  <a:gd name="T43" fmla="*/ 30 h 301"/>
                  <a:gd name="T44" fmla="*/ 133 w 400"/>
                  <a:gd name="T45" fmla="*/ 31 h 301"/>
                  <a:gd name="T46" fmla="*/ 144 w 400"/>
                  <a:gd name="T47" fmla="*/ 50 h 301"/>
                  <a:gd name="T48" fmla="*/ 114 w 400"/>
                  <a:gd name="T49" fmla="*/ 48 h 301"/>
                  <a:gd name="T50" fmla="*/ 103 w 400"/>
                  <a:gd name="T51" fmla="*/ 64 h 301"/>
                  <a:gd name="T52" fmla="*/ 84 w 400"/>
                  <a:gd name="T53" fmla="*/ 69 h 301"/>
                  <a:gd name="T54" fmla="*/ 66 w 400"/>
                  <a:gd name="T55" fmla="*/ 82 h 301"/>
                  <a:gd name="T56" fmla="*/ 48 w 400"/>
                  <a:gd name="T57" fmla="*/ 92 h 301"/>
                  <a:gd name="T58" fmla="*/ 54 w 400"/>
                  <a:gd name="T59" fmla="*/ 108 h 301"/>
                  <a:gd name="T60" fmla="*/ 42 w 400"/>
                  <a:gd name="T61" fmla="*/ 123 h 301"/>
                  <a:gd name="T62" fmla="*/ 24 w 400"/>
                  <a:gd name="T63" fmla="*/ 133 h 301"/>
                  <a:gd name="T64" fmla="*/ 12 w 400"/>
                  <a:gd name="T65" fmla="*/ 186 h 301"/>
                  <a:gd name="T66" fmla="*/ 3 w 400"/>
                  <a:gd name="T67" fmla="*/ 237 h 301"/>
                  <a:gd name="T68" fmla="*/ 30 w 400"/>
                  <a:gd name="T69" fmla="*/ 261 h 30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00"/>
                  <a:gd name="T106" fmla="*/ 0 h 301"/>
                  <a:gd name="T107" fmla="*/ 400 w 400"/>
                  <a:gd name="T108" fmla="*/ 301 h 30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00" h="301">
                    <a:moveTo>
                      <a:pt x="378" y="286"/>
                    </a:moveTo>
                    <a:cubicBezTo>
                      <a:pt x="381" y="275"/>
                      <a:pt x="398" y="234"/>
                      <a:pt x="399" y="220"/>
                    </a:cubicBezTo>
                    <a:cubicBezTo>
                      <a:pt x="400" y="206"/>
                      <a:pt x="386" y="211"/>
                      <a:pt x="384" y="202"/>
                    </a:cubicBezTo>
                    <a:cubicBezTo>
                      <a:pt x="382" y="193"/>
                      <a:pt x="391" y="174"/>
                      <a:pt x="387" y="166"/>
                    </a:cubicBezTo>
                    <a:cubicBezTo>
                      <a:pt x="383" y="158"/>
                      <a:pt x="363" y="158"/>
                      <a:pt x="360" y="151"/>
                    </a:cubicBezTo>
                    <a:cubicBezTo>
                      <a:pt x="357" y="144"/>
                      <a:pt x="367" y="125"/>
                      <a:pt x="366" y="121"/>
                    </a:cubicBezTo>
                    <a:cubicBezTo>
                      <a:pt x="365" y="117"/>
                      <a:pt x="363" y="133"/>
                      <a:pt x="351" y="124"/>
                    </a:cubicBezTo>
                    <a:cubicBezTo>
                      <a:pt x="339" y="115"/>
                      <a:pt x="308" y="77"/>
                      <a:pt x="294" y="67"/>
                    </a:cubicBezTo>
                    <a:cubicBezTo>
                      <a:pt x="280" y="57"/>
                      <a:pt x="275" y="66"/>
                      <a:pt x="267" y="64"/>
                    </a:cubicBezTo>
                    <a:cubicBezTo>
                      <a:pt x="259" y="62"/>
                      <a:pt x="248" y="59"/>
                      <a:pt x="247" y="53"/>
                    </a:cubicBezTo>
                    <a:cubicBezTo>
                      <a:pt x="246" y="47"/>
                      <a:pt x="255" y="32"/>
                      <a:pt x="261" y="28"/>
                    </a:cubicBezTo>
                    <a:cubicBezTo>
                      <a:pt x="267" y="24"/>
                      <a:pt x="282" y="35"/>
                      <a:pt x="282" y="31"/>
                    </a:cubicBezTo>
                    <a:cubicBezTo>
                      <a:pt x="282" y="27"/>
                      <a:pt x="273" y="0"/>
                      <a:pt x="264" y="1"/>
                    </a:cubicBezTo>
                    <a:cubicBezTo>
                      <a:pt x="255" y="2"/>
                      <a:pt x="235" y="31"/>
                      <a:pt x="228" y="40"/>
                    </a:cubicBezTo>
                    <a:cubicBezTo>
                      <a:pt x="221" y="49"/>
                      <a:pt x="225" y="60"/>
                      <a:pt x="219" y="55"/>
                    </a:cubicBezTo>
                    <a:cubicBezTo>
                      <a:pt x="213" y="50"/>
                      <a:pt x="197" y="15"/>
                      <a:pt x="192" y="10"/>
                    </a:cubicBezTo>
                    <a:cubicBezTo>
                      <a:pt x="187" y="5"/>
                      <a:pt x="184" y="15"/>
                      <a:pt x="186" y="22"/>
                    </a:cubicBezTo>
                    <a:cubicBezTo>
                      <a:pt x="188" y="29"/>
                      <a:pt x="208" y="57"/>
                      <a:pt x="204" y="55"/>
                    </a:cubicBezTo>
                    <a:cubicBezTo>
                      <a:pt x="200" y="53"/>
                      <a:pt x="172" y="17"/>
                      <a:pt x="162" y="10"/>
                    </a:cubicBezTo>
                    <a:cubicBezTo>
                      <a:pt x="152" y="3"/>
                      <a:pt x="151" y="15"/>
                      <a:pt x="144" y="16"/>
                    </a:cubicBezTo>
                    <a:cubicBezTo>
                      <a:pt x="137" y="17"/>
                      <a:pt x="125" y="16"/>
                      <a:pt x="120" y="19"/>
                    </a:cubicBezTo>
                    <a:cubicBezTo>
                      <a:pt x="115" y="22"/>
                      <a:pt x="110" y="31"/>
                      <a:pt x="114" y="34"/>
                    </a:cubicBezTo>
                    <a:cubicBezTo>
                      <a:pt x="118" y="37"/>
                      <a:pt x="140" y="33"/>
                      <a:pt x="147" y="37"/>
                    </a:cubicBezTo>
                    <a:cubicBezTo>
                      <a:pt x="154" y="41"/>
                      <a:pt x="163" y="55"/>
                      <a:pt x="159" y="58"/>
                    </a:cubicBezTo>
                    <a:cubicBezTo>
                      <a:pt x="155" y="61"/>
                      <a:pt x="133" y="53"/>
                      <a:pt x="126" y="55"/>
                    </a:cubicBezTo>
                    <a:cubicBezTo>
                      <a:pt x="119" y="57"/>
                      <a:pt x="119" y="69"/>
                      <a:pt x="114" y="73"/>
                    </a:cubicBezTo>
                    <a:cubicBezTo>
                      <a:pt x="109" y="77"/>
                      <a:pt x="100" y="76"/>
                      <a:pt x="93" y="79"/>
                    </a:cubicBezTo>
                    <a:cubicBezTo>
                      <a:pt x="86" y="82"/>
                      <a:pt x="79" y="89"/>
                      <a:pt x="72" y="94"/>
                    </a:cubicBezTo>
                    <a:cubicBezTo>
                      <a:pt x="65" y="99"/>
                      <a:pt x="56" y="101"/>
                      <a:pt x="54" y="106"/>
                    </a:cubicBezTo>
                    <a:cubicBezTo>
                      <a:pt x="52" y="111"/>
                      <a:pt x="61" y="118"/>
                      <a:pt x="60" y="124"/>
                    </a:cubicBezTo>
                    <a:cubicBezTo>
                      <a:pt x="59" y="130"/>
                      <a:pt x="51" y="137"/>
                      <a:pt x="45" y="142"/>
                    </a:cubicBezTo>
                    <a:cubicBezTo>
                      <a:pt x="39" y="147"/>
                      <a:pt x="33" y="142"/>
                      <a:pt x="27" y="154"/>
                    </a:cubicBezTo>
                    <a:cubicBezTo>
                      <a:pt x="21" y="166"/>
                      <a:pt x="16" y="194"/>
                      <a:pt x="12" y="214"/>
                    </a:cubicBezTo>
                    <a:cubicBezTo>
                      <a:pt x="8" y="234"/>
                      <a:pt x="0" y="260"/>
                      <a:pt x="3" y="274"/>
                    </a:cubicBezTo>
                    <a:cubicBezTo>
                      <a:pt x="6" y="288"/>
                      <a:pt x="27" y="295"/>
                      <a:pt x="33" y="301"/>
                    </a:cubicBezTo>
                  </a:path>
                </a:pathLst>
              </a:custGeom>
              <a:gradFill rotWithShape="1">
                <a:gsLst>
                  <a:gs pos="0">
                    <a:srgbClr val="764906"/>
                  </a:gs>
                  <a:gs pos="100000">
                    <a:srgbClr val="FF9D0D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70"/>
              <p:cNvSpPr>
                <a:spLocks/>
              </p:cNvSpPr>
              <p:nvPr/>
            </p:nvSpPr>
            <p:spPr bwMode="auto">
              <a:xfrm>
                <a:off x="3004" y="2838"/>
                <a:ext cx="333" cy="347"/>
              </a:xfrm>
              <a:custGeom>
                <a:avLst/>
                <a:gdLst>
                  <a:gd name="T0" fmla="*/ 0 w 344"/>
                  <a:gd name="T1" fmla="*/ 166 h 365"/>
                  <a:gd name="T2" fmla="*/ 6 w 344"/>
                  <a:gd name="T3" fmla="*/ 180 h 365"/>
                  <a:gd name="T4" fmla="*/ 33 w 344"/>
                  <a:gd name="T5" fmla="*/ 229 h 365"/>
                  <a:gd name="T6" fmla="*/ 78 w 344"/>
                  <a:gd name="T7" fmla="*/ 265 h 365"/>
                  <a:gd name="T8" fmla="*/ 126 w 344"/>
                  <a:gd name="T9" fmla="*/ 275 h 365"/>
                  <a:gd name="T10" fmla="*/ 131 w 344"/>
                  <a:gd name="T11" fmla="*/ 296 h 365"/>
                  <a:gd name="T12" fmla="*/ 150 w 344"/>
                  <a:gd name="T13" fmla="*/ 314 h 365"/>
                  <a:gd name="T14" fmla="*/ 174 w 344"/>
                  <a:gd name="T15" fmla="*/ 293 h 365"/>
                  <a:gd name="T16" fmla="*/ 188 w 344"/>
                  <a:gd name="T17" fmla="*/ 272 h 365"/>
                  <a:gd name="T18" fmla="*/ 231 w 344"/>
                  <a:gd name="T19" fmla="*/ 265 h 365"/>
                  <a:gd name="T20" fmla="*/ 275 w 344"/>
                  <a:gd name="T21" fmla="*/ 236 h 365"/>
                  <a:gd name="T22" fmla="*/ 310 w 344"/>
                  <a:gd name="T23" fmla="*/ 154 h 365"/>
                  <a:gd name="T24" fmla="*/ 261 w 344"/>
                  <a:gd name="T25" fmla="*/ 84 h 365"/>
                  <a:gd name="T26" fmla="*/ 232 w 344"/>
                  <a:gd name="T27" fmla="*/ 24 h 365"/>
                  <a:gd name="T28" fmla="*/ 189 w 344"/>
                  <a:gd name="T29" fmla="*/ 64 h 365"/>
                  <a:gd name="T30" fmla="*/ 180 w 344"/>
                  <a:gd name="T31" fmla="*/ 48 h 365"/>
                  <a:gd name="T32" fmla="*/ 166 w 344"/>
                  <a:gd name="T33" fmla="*/ 46 h 365"/>
                  <a:gd name="T34" fmla="*/ 102 w 344"/>
                  <a:gd name="T35" fmla="*/ 64 h 365"/>
                  <a:gd name="T36" fmla="*/ 114 w 344"/>
                  <a:gd name="T37" fmla="*/ 35 h 365"/>
                  <a:gd name="T38" fmla="*/ 103 w 344"/>
                  <a:gd name="T39" fmla="*/ 10 h 365"/>
                  <a:gd name="T40" fmla="*/ 48 w 344"/>
                  <a:gd name="T41" fmla="*/ 95 h 365"/>
                  <a:gd name="T42" fmla="*/ 54 w 344"/>
                  <a:gd name="T43" fmla="*/ 118 h 365"/>
                  <a:gd name="T44" fmla="*/ 48 w 344"/>
                  <a:gd name="T45" fmla="*/ 138 h 365"/>
                  <a:gd name="T46" fmla="*/ 33 w 344"/>
                  <a:gd name="T47" fmla="*/ 133 h 365"/>
                  <a:gd name="T48" fmla="*/ 30 w 344"/>
                  <a:gd name="T49" fmla="*/ 102 h 365"/>
                  <a:gd name="T50" fmla="*/ 12 w 344"/>
                  <a:gd name="T51" fmla="*/ 131 h 365"/>
                  <a:gd name="T52" fmla="*/ 12 w 344"/>
                  <a:gd name="T53" fmla="*/ 148 h 365"/>
                  <a:gd name="T54" fmla="*/ 9 w 344"/>
                  <a:gd name="T55" fmla="*/ 159 h 365"/>
                  <a:gd name="T56" fmla="*/ 0 w 344"/>
                  <a:gd name="T57" fmla="*/ 166 h 36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44"/>
                  <a:gd name="T88" fmla="*/ 0 h 365"/>
                  <a:gd name="T89" fmla="*/ 344 w 344"/>
                  <a:gd name="T90" fmla="*/ 365 h 36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44" h="365">
                    <a:moveTo>
                      <a:pt x="0" y="194"/>
                    </a:moveTo>
                    <a:cubicBezTo>
                      <a:pt x="0" y="198"/>
                      <a:pt x="0" y="197"/>
                      <a:pt x="6" y="209"/>
                    </a:cubicBezTo>
                    <a:cubicBezTo>
                      <a:pt x="12" y="221"/>
                      <a:pt x="23" y="250"/>
                      <a:pt x="36" y="266"/>
                    </a:cubicBezTo>
                    <a:cubicBezTo>
                      <a:pt x="49" y="282"/>
                      <a:pt x="70" y="299"/>
                      <a:pt x="87" y="308"/>
                    </a:cubicBezTo>
                    <a:cubicBezTo>
                      <a:pt x="104" y="317"/>
                      <a:pt x="129" y="314"/>
                      <a:pt x="138" y="320"/>
                    </a:cubicBezTo>
                    <a:cubicBezTo>
                      <a:pt x="147" y="326"/>
                      <a:pt x="140" y="337"/>
                      <a:pt x="144" y="344"/>
                    </a:cubicBezTo>
                    <a:cubicBezTo>
                      <a:pt x="148" y="351"/>
                      <a:pt x="157" y="365"/>
                      <a:pt x="165" y="365"/>
                    </a:cubicBezTo>
                    <a:cubicBezTo>
                      <a:pt x="173" y="365"/>
                      <a:pt x="185" y="349"/>
                      <a:pt x="192" y="341"/>
                    </a:cubicBezTo>
                    <a:cubicBezTo>
                      <a:pt x="199" y="333"/>
                      <a:pt x="197" y="322"/>
                      <a:pt x="207" y="317"/>
                    </a:cubicBezTo>
                    <a:cubicBezTo>
                      <a:pt x="217" y="312"/>
                      <a:pt x="239" y="315"/>
                      <a:pt x="255" y="308"/>
                    </a:cubicBezTo>
                    <a:cubicBezTo>
                      <a:pt x="271" y="301"/>
                      <a:pt x="289" y="296"/>
                      <a:pt x="303" y="275"/>
                    </a:cubicBezTo>
                    <a:cubicBezTo>
                      <a:pt x="317" y="254"/>
                      <a:pt x="344" y="208"/>
                      <a:pt x="342" y="179"/>
                    </a:cubicBezTo>
                    <a:cubicBezTo>
                      <a:pt x="340" y="150"/>
                      <a:pt x="302" y="123"/>
                      <a:pt x="288" y="98"/>
                    </a:cubicBezTo>
                    <a:cubicBezTo>
                      <a:pt x="274" y="73"/>
                      <a:pt x="269" y="31"/>
                      <a:pt x="256" y="27"/>
                    </a:cubicBezTo>
                    <a:cubicBezTo>
                      <a:pt x="243" y="23"/>
                      <a:pt x="218" y="70"/>
                      <a:pt x="208" y="75"/>
                    </a:cubicBezTo>
                    <a:cubicBezTo>
                      <a:pt x="198" y="80"/>
                      <a:pt x="202" y="60"/>
                      <a:pt x="198" y="56"/>
                    </a:cubicBezTo>
                    <a:cubicBezTo>
                      <a:pt x="194" y="52"/>
                      <a:pt x="197" y="50"/>
                      <a:pt x="183" y="53"/>
                    </a:cubicBezTo>
                    <a:cubicBezTo>
                      <a:pt x="169" y="56"/>
                      <a:pt x="121" y="77"/>
                      <a:pt x="112" y="75"/>
                    </a:cubicBezTo>
                    <a:cubicBezTo>
                      <a:pt x="103" y="73"/>
                      <a:pt x="126" y="52"/>
                      <a:pt x="126" y="41"/>
                    </a:cubicBezTo>
                    <a:cubicBezTo>
                      <a:pt x="126" y="30"/>
                      <a:pt x="126" y="0"/>
                      <a:pt x="114" y="11"/>
                    </a:cubicBezTo>
                    <a:cubicBezTo>
                      <a:pt x="102" y="22"/>
                      <a:pt x="63" y="89"/>
                      <a:pt x="54" y="110"/>
                    </a:cubicBezTo>
                    <a:cubicBezTo>
                      <a:pt x="45" y="131"/>
                      <a:pt x="60" y="129"/>
                      <a:pt x="60" y="137"/>
                    </a:cubicBezTo>
                    <a:cubicBezTo>
                      <a:pt x="60" y="145"/>
                      <a:pt x="58" y="158"/>
                      <a:pt x="54" y="161"/>
                    </a:cubicBezTo>
                    <a:cubicBezTo>
                      <a:pt x="50" y="164"/>
                      <a:pt x="39" y="162"/>
                      <a:pt x="36" y="155"/>
                    </a:cubicBezTo>
                    <a:cubicBezTo>
                      <a:pt x="33" y="148"/>
                      <a:pt x="37" y="119"/>
                      <a:pt x="33" y="119"/>
                    </a:cubicBezTo>
                    <a:cubicBezTo>
                      <a:pt x="29" y="119"/>
                      <a:pt x="16" y="143"/>
                      <a:pt x="12" y="152"/>
                    </a:cubicBezTo>
                    <a:cubicBezTo>
                      <a:pt x="8" y="161"/>
                      <a:pt x="12" y="168"/>
                      <a:pt x="12" y="173"/>
                    </a:cubicBezTo>
                    <a:cubicBezTo>
                      <a:pt x="12" y="178"/>
                      <a:pt x="11" y="182"/>
                      <a:pt x="9" y="185"/>
                    </a:cubicBezTo>
                    <a:cubicBezTo>
                      <a:pt x="7" y="188"/>
                      <a:pt x="0" y="190"/>
                      <a:pt x="0" y="19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71"/>
              <p:cNvSpPr>
                <a:spLocks/>
              </p:cNvSpPr>
              <p:nvPr/>
            </p:nvSpPr>
            <p:spPr bwMode="auto">
              <a:xfrm>
                <a:off x="3123" y="3071"/>
                <a:ext cx="110" cy="31"/>
              </a:xfrm>
              <a:custGeom>
                <a:avLst/>
                <a:gdLst>
                  <a:gd name="T0" fmla="*/ 0 w 114"/>
                  <a:gd name="T1" fmla="*/ 0 h 32"/>
                  <a:gd name="T2" fmla="*/ 36 w 114"/>
                  <a:gd name="T3" fmla="*/ 24 h 32"/>
                  <a:gd name="T4" fmla="*/ 54 w 114"/>
                  <a:gd name="T5" fmla="*/ 27 h 32"/>
                  <a:gd name="T6" fmla="*/ 72 w 114"/>
                  <a:gd name="T7" fmla="*/ 24 h 32"/>
                  <a:gd name="T8" fmla="*/ 102 w 114"/>
                  <a:gd name="T9" fmla="*/ 3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32"/>
                  <a:gd name="T17" fmla="*/ 114 w 114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32">
                    <a:moveTo>
                      <a:pt x="0" y="0"/>
                    </a:moveTo>
                    <a:cubicBezTo>
                      <a:pt x="7" y="4"/>
                      <a:pt x="29" y="22"/>
                      <a:pt x="39" y="27"/>
                    </a:cubicBezTo>
                    <a:cubicBezTo>
                      <a:pt x="49" y="32"/>
                      <a:pt x="53" y="30"/>
                      <a:pt x="60" y="30"/>
                    </a:cubicBezTo>
                    <a:cubicBezTo>
                      <a:pt x="67" y="30"/>
                      <a:pt x="72" y="32"/>
                      <a:pt x="81" y="27"/>
                    </a:cubicBezTo>
                    <a:cubicBezTo>
                      <a:pt x="90" y="22"/>
                      <a:pt x="107" y="8"/>
                      <a:pt x="114" y="3"/>
                    </a:cubicBezTo>
                  </a:path>
                </a:pathLst>
              </a:custGeom>
              <a:noFill/>
              <a:ln w="12700">
                <a:solidFill>
                  <a:srgbClr val="D20000"/>
                </a:solidFill>
                <a:round/>
                <a:headEnd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72"/>
              <p:cNvSpPr>
                <a:spLocks/>
              </p:cNvSpPr>
              <p:nvPr/>
            </p:nvSpPr>
            <p:spPr bwMode="auto">
              <a:xfrm>
                <a:off x="3159" y="3083"/>
                <a:ext cx="46" cy="9"/>
              </a:xfrm>
              <a:custGeom>
                <a:avLst/>
                <a:gdLst>
                  <a:gd name="T0" fmla="*/ 0 w 48"/>
                  <a:gd name="T1" fmla="*/ 7 h 10"/>
                  <a:gd name="T2" fmla="*/ 11 w 48"/>
                  <a:gd name="T3" fmla="*/ 0 h 10"/>
                  <a:gd name="T4" fmla="*/ 20 w 48"/>
                  <a:gd name="T5" fmla="*/ 6 h 10"/>
                  <a:gd name="T6" fmla="*/ 34 w 48"/>
                  <a:gd name="T7" fmla="*/ 0 h 10"/>
                  <a:gd name="T8" fmla="*/ 42 w 48"/>
                  <a:gd name="T9" fmla="*/ 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0"/>
                  <a:gd name="T17" fmla="*/ 48 w 48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0">
                    <a:moveTo>
                      <a:pt x="0" y="10"/>
                    </a:moveTo>
                    <a:cubicBezTo>
                      <a:pt x="2" y="8"/>
                      <a:pt x="7" y="0"/>
                      <a:pt x="11" y="0"/>
                    </a:cubicBezTo>
                    <a:cubicBezTo>
                      <a:pt x="15" y="0"/>
                      <a:pt x="19" y="9"/>
                      <a:pt x="23" y="9"/>
                    </a:cubicBezTo>
                    <a:cubicBezTo>
                      <a:pt x="27" y="9"/>
                      <a:pt x="34" y="0"/>
                      <a:pt x="38" y="0"/>
                    </a:cubicBezTo>
                    <a:cubicBezTo>
                      <a:pt x="42" y="0"/>
                      <a:pt x="46" y="8"/>
                      <a:pt x="48" y="10"/>
                    </a:cubicBez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73"/>
              <p:cNvSpPr>
                <a:spLocks/>
              </p:cNvSpPr>
              <p:nvPr/>
            </p:nvSpPr>
            <p:spPr bwMode="auto">
              <a:xfrm>
                <a:off x="3106" y="2959"/>
                <a:ext cx="61" cy="26"/>
              </a:xfrm>
              <a:custGeom>
                <a:avLst/>
                <a:gdLst>
                  <a:gd name="T0" fmla="*/ 57 w 63"/>
                  <a:gd name="T1" fmla="*/ 13 h 28"/>
                  <a:gd name="T2" fmla="*/ 30 w 63"/>
                  <a:gd name="T3" fmla="*/ 4 h 28"/>
                  <a:gd name="T4" fmla="*/ 21 w 63"/>
                  <a:gd name="T5" fmla="*/ 4 h 28"/>
                  <a:gd name="T6" fmla="*/ 0 w 63"/>
                  <a:gd name="T7" fmla="*/ 22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"/>
                  <a:gd name="T13" fmla="*/ 0 h 28"/>
                  <a:gd name="T14" fmla="*/ 63 w 63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74"/>
              <p:cNvSpPr>
                <a:spLocks/>
              </p:cNvSpPr>
              <p:nvPr/>
            </p:nvSpPr>
            <p:spPr bwMode="auto">
              <a:xfrm>
                <a:off x="3126" y="2988"/>
                <a:ext cx="26" cy="26"/>
              </a:xfrm>
              <a:custGeom>
                <a:avLst/>
                <a:gdLst>
                  <a:gd name="T0" fmla="*/ 24 w 27"/>
                  <a:gd name="T1" fmla="*/ 12 h 27"/>
                  <a:gd name="T2" fmla="*/ 12 w 27"/>
                  <a:gd name="T3" fmla="*/ 0 h 27"/>
                  <a:gd name="T4" fmla="*/ 0 w 27"/>
                  <a:gd name="T5" fmla="*/ 13 h 27"/>
                  <a:gd name="T6" fmla="*/ 13 w 27"/>
                  <a:gd name="T7" fmla="*/ 24 h 27"/>
                  <a:gd name="T8" fmla="*/ 24 w 27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75"/>
              <p:cNvSpPr>
                <a:spLocks/>
              </p:cNvSpPr>
              <p:nvPr/>
            </p:nvSpPr>
            <p:spPr bwMode="auto">
              <a:xfrm>
                <a:off x="3105" y="2967"/>
                <a:ext cx="62" cy="35"/>
              </a:xfrm>
              <a:custGeom>
                <a:avLst/>
                <a:gdLst>
                  <a:gd name="T0" fmla="*/ 4 w 64"/>
                  <a:gd name="T1" fmla="*/ 28 h 36"/>
                  <a:gd name="T2" fmla="*/ 4 w 64"/>
                  <a:gd name="T3" fmla="*/ 19 h 36"/>
                  <a:gd name="T4" fmla="*/ 28 w 64"/>
                  <a:gd name="T5" fmla="*/ 1 h 36"/>
                  <a:gd name="T6" fmla="*/ 55 w 64"/>
                  <a:gd name="T7" fmla="*/ 13 h 36"/>
                  <a:gd name="T8" fmla="*/ 46 w 64"/>
                  <a:gd name="T9" fmla="*/ 28 h 36"/>
                  <a:gd name="T10" fmla="*/ 31 w 64"/>
                  <a:gd name="T11" fmla="*/ 18 h 36"/>
                  <a:gd name="T12" fmla="*/ 13 w 64"/>
                  <a:gd name="T13" fmla="*/ 31 h 36"/>
                  <a:gd name="T14" fmla="*/ 4 w 64"/>
                  <a:gd name="T15" fmla="*/ 28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4"/>
                  <a:gd name="T25" fmla="*/ 0 h 36"/>
                  <a:gd name="T26" fmla="*/ 64 w 64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76"/>
              <p:cNvSpPr>
                <a:spLocks/>
              </p:cNvSpPr>
              <p:nvPr/>
            </p:nvSpPr>
            <p:spPr bwMode="auto">
              <a:xfrm flipH="1">
                <a:off x="3205" y="2955"/>
                <a:ext cx="61" cy="27"/>
              </a:xfrm>
              <a:custGeom>
                <a:avLst/>
                <a:gdLst>
                  <a:gd name="T0" fmla="*/ 57 w 63"/>
                  <a:gd name="T1" fmla="*/ 14 h 28"/>
                  <a:gd name="T2" fmla="*/ 30 w 63"/>
                  <a:gd name="T3" fmla="*/ 4 h 28"/>
                  <a:gd name="T4" fmla="*/ 21 w 63"/>
                  <a:gd name="T5" fmla="*/ 4 h 28"/>
                  <a:gd name="T6" fmla="*/ 0 w 63"/>
                  <a:gd name="T7" fmla="*/ 25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"/>
                  <a:gd name="T13" fmla="*/ 0 h 28"/>
                  <a:gd name="T14" fmla="*/ 63 w 63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" h="28">
                    <a:moveTo>
                      <a:pt x="63" y="16"/>
                    </a:moveTo>
                    <a:cubicBezTo>
                      <a:pt x="58" y="14"/>
                      <a:pt x="39" y="6"/>
                      <a:pt x="33" y="4"/>
                    </a:cubicBezTo>
                    <a:cubicBezTo>
                      <a:pt x="27" y="2"/>
                      <a:pt x="29" y="0"/>
                      <a:pt x="24" y="4"/>
                    </a:cubicBezTo>
                    <a:cubicBezTo>
                      <a:pt x="19" y="8"/>
                      <a:pt x="5" y="23"/>
                      <a:pt x="0" y="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77"/>
              <p:cNvSpPr>
                <a:spLocks/>
              </p:cNvSpPr>
              <p:nvPr/>
            </p:nvSpPr>
            <p:spPr bwMode="auto">
              <a:xfrm flipH="1">
                <a:off x="3220" y="2984"/>
                <a:ext cx="26" cy="26"/>
              </a:xfrm>
              <a:custGeom>
                <a:avLst/>
                <a:gdLst>
                  <a:gd name="T0" fmla="*/ 24 w 27"/>
                  <a:gd name="T1" fmla="*/ 12 h 27"/>
                  <a:gd name="T2" fmla="*/ 12 w 27"/>
                  <a:gd name="T3" fmla="*/ 0 h 27"/>
                  <a:gd name="T4" fmla="*/ 0 w 27"/>
                  <a:gd name="T5" fmla="*/ 13 h 27"/>
                  <a:gd name="T6" fmla="*/ 13 w 27"/>
                  <a:gd name="T7" fmla="*/ 24 h 27"/>
                  <a:gd name="T8" fmla="*/ 24 w 27"/>
                  <a:gd name="T9" fmla="*/ 1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27" y="12"/>
                    </a:moveTo>
                    <a:cubicBezTo>
                      <a:pt x="27" y="8"/>
                      <a:pt x="16" y="0"/>
                      <a:pt x="12" y="0"/>
                    </a:cubicBezTo>
                    <a:cubicBezTo>
                      <a:pt x="8" y="0"/>
                      <a:pt x="0" y="11"/>
                      <a:pt x="0" y="15"/>
                    </a:cubicBezTo>
                    <a:cubicBezTo>
                      <a:pt x="0" y="19"/>
                      <a:pt x="11" y="27"/>
                      <a:pt x="15" y="27"/>
                    </a:cubicBezTo>
                    <a:cubicBezTo>
                      <a:pt x="19" y="27"/>
                      <a:pt x="27" y="16"/>
                      <a:pt x="27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78"/>
              <p:cNvSpPr>
                <a:spLocks/>
              </p:cNvSpPr>
              <p:nvPr/>
            </p:nvSpPr>
            <p:spPr bwMode="auto">
              <a:xfrm flipH="1">
                <a:off x="3205" y="2964"/>
                <a:ext cx="62" cy="34"/>
              </a:xfrm>
              <a:custGeom>
                <a:avLst/>
                <a:gdLst>
                  <a:gd name="T0" fmla="*/ 4 w 64"/>
                  <a:gd name="T1" fmla="*/ 25 h 36"/>
                  <a:gd name="T2" fmla="*/ 4 w 64"/>
                  <a:gd name="T3" fmla="*/ 19 h 36"/>
                  <a:gd name="T4" fmla="*/ 28 w 64"/>
                  <a:gd name="T5" fmla="*/ 1 h 36"/>
                  <a:gd name="T6" fmla="*/ 55 w 64"/>
                  <a:gd name="T7" fmla="*/ 10 h 36"/>
                  <a:gd name="T8" fmla="*/ 46 w 64"/>
                  <a:gd name="T9" fmla="*/ 25 h 36"/>
                  <a:gd name="T10" fmla="*/ 31 w 64"/>
                  <a:gd name="T11" fmla="*/ 16 h 36"/>
                  <a:gd name="T12" fmla="*/ 13 w 64"/>
                  <a:gd name="T13" fmla="*/ 28 h 36"/>
                  <a:gd name="T14" fmla="*/ 4 w 64"/>
                  <a:gd name="T15" fmla="*/ 25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4"/>
                  <a:gd name="T25" fmla="*/ 0 h 36"/>
                  <a:gd name="T26" fmla="*/ 64 w 64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4" h="36">
                    <a:moveTo>
                      <a:pt x="4" y="31"/>
                    </a:moveTo>
                    <a:cubicBezTo>
                      <a:pt x="3" y="29"/>
                      <a:pt x="0" y="27"/>
                      <a:pt x="4" y="22"/>
                    </a:cubicBezTo>
                    <a:cubicBezTo>
                      <a:pt x="8" y="17"/>
                      <a:pt x="22" y="2"/>
                      <a:pt x="31" y="1"/>
                    </a:cubicBezTo>
                    <a:cubicBezTo>
                      <a:pt x="40" y="0"/>
                      <a:pt x="58" y="8"/>
                      <a:pt x="61" y="13"/>
                    </a:cubicBezTo>
                    <a:cubicBezTo>
                      <a:pt x="64" y="18"/>
                      <a:pt x="56" y="30"/>
                      <a:pt x="52" y="31"/>
                    </a:cubicBezTo>
                    <a:cubicBezTo>
                      <a:pt x="48" y="32"/>
                      <a:pt x="40" y="19"/>
                      <a:pt x="34" y="19"/>
                    </a:cubicBezTo>
                    <a:cubicBezTo>
                      <a:pt x="28" y="19"/>
                      <a:pt x="18" y="32"/>
                      <a:pt x="13" y="34"/>
                    </a:cubicBezTo>
                    <a:cubicBezTo>
                      <a:pt x="8" y="36"/>
                      <a:pt x="4" y="34"/>
                      <a:pt x="4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79"/>
              <p:cNvSpPr>
                <a:spLocks/>
              </p:cNvSpPr>
              <p:nvPr/>
            </p:nvSpPr>
            <p:spPr bwMode="auto">
              <a:xfrm>
                <a:off x="3186" y="2929"/>
                <a:ext cx="99" cy="102"/>
              </a:xfrm>
              <a:custGeom>
                <a:avLst/>
                <a:gdLst>
                  <a:gd name="T0" fmla="*/ 4 w 102"/>
                  <a:gd name="T1" fmla="*/ 30 h 107"/>
                  <a:gd name="T2" fmla="*/ 34 w 102"/>
                  <a:gd name="T3" fmla="*/ 5 h 107"/>
                  <a:gd name="T4" fmla="*/ 61 w 102"/>
                  <a:gd name="T5" fmla="*/ 5 h 107"/>
                  <a:gd name="T6" fmla="*/ 88 w 102"/>
                  <a:gd name="T7" fmla="*/ 30 h 107"/>
                  <a:gd name="T8" fmla="*/ 88 w 102"/>
                  <a:gd name="T9" fmla="*/ 59 h 107"/>
                  <a:gd name="T10" fmla="*/ 64 w 102"/>
                  <a:gd name="T11" fmla="*/ 88 h 107"/>
                  <a:gd name="T12" fmla="*/ 37 w 102"/>
                  <a:gd name="T13" fmla="*/ 90 h 107"/>
                  <a:gd name="T14" fmla="*/ 13 w 102"/>
                  <a:gd name="T15" fmla="*/ 80 h 107"/>
                  <a:gd name="T16" fmla="*/ 1 w 102"/>
                  <a:gd name="T17" fmla="*/ 56 h 107"/>
                  <a:gd name="T18" fmla="*/ 4 w 102"/>
                  <a:gd name="T19" fmla="*/ 30 h 1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7"/>
                  <a:gd name="T32" fmla="*/ 102 w 102"/>
                  <a:gd name="T33" fmla="*/ 107 h 10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7">
                    <a:moveTo>
                      <a:pt x="4" y="35"/>
                    </a:moveTo>
                    <a:cubicBezTo>
                      <a:pt x="9" y="25"/>
                      <a:pt x="27" y="10"/>
                      <a:pt x="37" y="5"/>
                    </a:cubicBezTo>
                    <a:cubicBezTo>
                      <a:pt x="47" y="0"/>
                      <a:pt x="57" y="0"/>
                      <a:pt x="67" y="5"/>
                    </a:cubicBezTo>
                    <a:cubicBezTo>
                      <a:pt x="77" y="10"/>
                      <a:pt x="92" y="25"/>
                      <a:pt x="97" y="35"/>
                    </a:cubicBezTo>
                    <a:cubicBezTo>
                      <a:pt x="102" y="45"/>
                      <a:pt x="101" y="57"/>
                      <a:pt x="97" y="68"/>
                    </a:cubicBezTo>
                    <a:cubicBezTo>
                      <a:pt x="93" y="79"/>
                      <a:pt x="79" y="95"/>
                      <a:pt x="70" y="101"/>
                    </a:cubicBezTo>
                    <a:cubicBezTo>
                      <a:pt x="61" y="107"/>
                      <a:pt x="49" y="105"/>
                      <a:pt x="40" y="104"/>
                    </a:cubicBezTo>
                    <a:cubicBezTo>
                      <a:pt x="31" y="103"/>
                      <a:pt x="19" y="98"/>
                      <a:pt x="13" y="92"/>
                    </a:cubicBezTo>
                    <a:cubicBezTo>
                      <a:pt x="7" y="86"/>
                      <a:pt x="2" y="74"/>
                      <a:pt x="1" y="65"/>
                    </a:cubicBezTo>
                    <a:cubicBezTo>
                      <a:pt x="0" y="56"/>
                      <a:pt x="4" y="41"/>
                      <a:pt x="4" y="35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80"/>
              <p:cNvSpPr>
                <a:spLocks/>
              </p:cNvSpPr>
              <p:nvPr/>
            </p:nvSpPr>
            <p:spPr bwMode="auto">
              <a:xfrm>
                <a:off x="3085" y="2935"/>
                <a:ext cx="99" cy="100"/>
              </a:xfrm>
              <a:custGeom>
                <a:avLst/>
                <a:gdLst>
                  <a:gd name="T0" fmla="*/ 0 w 99"/>
                  <a:gd name="T1" fmla="*/ 30 h 100"/>
                  <a:gd name="T2" fmla="*/ 26 w 99"/>
                  <a:gd name="T3" fmla="*/ 8 h 100"/>
                  <a:gd name="T4" fmla="*/ 70 w 99"/>
                  <a:gd name="T5" fmla="*/ 5 h 100"/>
                  <a:gd name="T6" fmla="*/ 96 w 99"/>
                  <a:gd name="T7" fmla="*/ 36 h 100"/>
                  <a:gd name="T8" fmla="*/ 90 w 99"/>
                  <a:gd name="T9" fmla="*/ 70 h 100"/>
                  <a:gd name="T10" fmla="*/ 70 w 99"/>
                  <a:gd name="T11" fmla="*/ 93 h 100"/>
                  <a:gd name="T12" fmla="*/ 52 w 99"/>
                  <a:gd name="T13" fmla="*/ 98 h 100"/>
                  <a:gd name="T14" fmla="*/ 29 w 99"/>
                  <a:gd name="T15" fmla="*/ 96 h 100"/>
                  <a:gd name="T16" fmla="*/ 6 w 99"/>
                  <a:gd name="T17" fmla="*/ 76 h 100"/>
                  <a:gd name="T18" fmla="*/ 1 w 99"/>
                  <a:gd name="T19" fmla="*/ 50 h 100"/>
                  <a:gd name="T20" fmla="*/ 0 w 99"/>
                  <a:gd name="T21" fmla="*/ 30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9"/>
                  <a:gd name="T34" fmla="*/ 0 h 100"/>
                  <a:gd name="T35" fmla="*/ 99 w 99"/>
                  <a:gd name="T36" fmla="*/ 100 h 1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9" h="100">
                    <a:moveTo>
                      <a:pt x="0" y="30"/>
                    </a:moveTo>
                    <a:cubicBezTo>
                      <a:pt x="4" y="22"/>
                      <a:pt x="15" y="11"/>
                      <a:pt x="26" y="8"/>
                    </a:cubicBezTo>
                    <a:cubicBezTo>
                      <a:pt x="38" y="4"/>
                      <a:pt x="58" y="0"/>
                      <a:pt x="70" y="5"/>
                    </a:cubicBezTo>
                    <a:cubicBezTo>
                      <a:pt x="82" y="10"/>
                      <a:pt x="93" y="26"/>
                      <a:pt x="96" y="36"/>
                    </a:cubicBezTo>
                    <a:cubicBezTo>
                      <a:pt x="99" y="47"/>
                      <a:pt x="94" y="61"/>
                      <a:pt x="90" y="70"/>
                    </a:cubicBezTo>
                    <a:cubicBezTo>
                      <a:pt x="86" y="80"/>
                      <a:pt x="76" y="88"/>
                      <a:pt x="70" y="93"/>
                    </a:cubicBezTo>
                    <a:cubicBezTo>
                      <a:pt x="64" y="98"/>
                      <a:pt x="59" y="98"/>
                      <a:pt x="52" y="98"/>
                    </a:cubicBezTo>
                    <a:cubicBezTo>
                      <a:pt x="45" y="98"/>
                      <a:pt x="36" y="100"/>
                      <a:pt x="29" y="96"/>
                    </a:cubicBezTo>
                    <a:cubicBezTo>
                      <a:pt x="22" y="92"/>
                      <a:pt x="11" y="84"/>
                      <a:pt x="6" y="76"/>
                    </a:cubicBezTo>
                    <a:cubicBezTo>
                      <a:pt x="1" y="68"/>
                      <a:pt x="2" y="58"/>
                      <a:pt x="1" y="50"/>
                    </a:cubicBezTo>
                    <a:cubicBezTo>
                      <a:pt x="0" y="42"/>
                      <a:pt x="0" y="34"/>
                      <a:pt x="0" y="30"/>
                    </a:cubicBez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81"/>
              <p:cNvSpPr>
                <a:spLocks/>
              </p:cNvSpPr>
              <p:nvPr/>
            </p:nvSpPr>
            <p:spPr bwMode="auto">
              <a:xfrm>
                <a:off x="3226" y="3014"/>
                <a:ext cx="72" cy="71"/>
              </a:xfrm>
              <a:custGeom>
                <a:avLst/>
                <a:gdLst>
                  <a:gd name="T0" fmla="*/ 62 w 72"/>
                  <a:gd name="T1" fmla="*/ 6 h 71"/>
                  <a:gd name="T2" fmla="*/ 65 w 72"/>
                  <a:gd name="T3" fmla="*/ 37 h 71"/>
                  <a:gd name="T4" fmla="*/ 52 w 72"/>
                  <a:gd name="T5" fmla="*/ 67 h 71"/>
                  <a:gd name="T6" fmla="*/ 16 w 72"/>
                  <a:gd name="T7" fmla="*/ 61 h 71"/>
                  <a:gd name="T8" fmla="*/ 8 w 72"/>
                  <a:gd name="T9" fmla="*/ 29 h 71"/>
                  <a:gd name="T10" fmla="*/ 62 w 72"/>
                  <a:gd name="T11" fmla="*/ 6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71"/>
                  <a:gd name="T20" fmla="*/ 72 w 72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71">
                    <a:moveTo>
                      <a:pt x="62" y="6"/>
                    </a:moveTo>
                    <a:cubicBezTo>
                      <a:pt x="72" y="8"/>
                      <a:pt x="67" y="27"/>
                      <a:pt x="65" y="37"/>
                    </a:cubicBezTo>
                    <a:cubicBezTo>
                      <a:pt x="63" y="47"/>
                      <a:pt x="60" y="63"/>
                      <a:pt x="52" y="67"/>
                    </a:cubicBezTo>
                    <a:cubicBezTo>
                      <a:pt x="44" y="71"/>
                      <a:pt x="23" y="67"/>
                      <a:pt x="16" y="61"/>
                    </a:cubicBezTo>
                    <a:cubicBezTo>
                      <a:pt x="9" y="55"/>
                      <a:pt x="0" y="38"/>
                      <a:pt x="8" y="29"/>
                    </a:cubicBezTo>
                    <a:cubicBezTo>
                      <a:pt x="16" y="20"/>
                      <a:pt x="53" y="0"/>
                      <a:pt x="62" y="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DA1F0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82"/>
              <p:cNvSpPr>
                <a:spLocks/>
              </p:cNvSpPr>
              <p:nvPr/>
            </p:nvSpPr>
            <p:spPr bwMode="auto">
              <a:xfrm>
                <a:off x="3058" y="3023"/>
                <a:ext cx="76" cy="63"/>
              </a:xfrm>
              <a:custGeom>
                <a:avLst/>
                <a:gdLst>
                  <a:gd name="T0" fmla="*/ 25 w 76"/>
                  <a:gd name="T1" fmla="*/ 7 h 63"/>
                  <a:gd name="T2" fmla="*/ 4 w 76"/>
                  <a:gd name="T3" fmla="*/ 40 h 63"/>
                  <a:gd name="T4" fmla="*/ 52 w 76"/>
                  <a:gd name="T5" fmla="*/ 61 h 63"/>
                  <a:gd name="T6" fmla="*/ 76 w 76"/>
                  <a:gd name="T7" fmla="*/ 28 h 63"/>
                  <a:gd name="T8" fmla="*/ 49 w 76"/>
                  <a:gd name="T9" fmla="*/ 10 h 63"/>
                  <a:gd name="T10" fmla="*/ 25 w 76"/>
                  <a:gd name="T11" fmla="*/ 7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6"/>
                  <a:gd name="T19" fmla="*/ 0 h 63"/>
                  <a:gd name="T20" fmla="*/ 76 w 76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6" h="63">
                    <a:moveTo>
                      <a:pt x="25" y="7"/>
                    </a:moveTo>
                    <a:cubicBezTo>
                      <a:pt x="18" y="12"/>
                      <a:pt x="0" y="31"/>
                      <a:pt x="4" y="40"/>
                    </a:cubicBezTo>
                    <a:cubicBezTo>
                      <a:pt x="8" y="49"/>
                      <a:pt x="40" y="63"/>
                      <a:pt x="52" y="61"/>
                    </a:cubicBezTo>
                    <a:cubicBezTo>
                      <a:pt x="64" y="59"/>
                      <a:pt x="76" y="36"/>
                      <a:pt x="76" y="28"/>
                    </a:cubicBezTo>
                    <a:cubicBezTo>
                      <a:pt x="76" y="20"/>
                      <a:pt x="57" y="13"/>
                      <a:pt x="49" y="10"/>
                    </a:cubicBezTo>
                    <a:cubicBezTo>
                      <a:pt x="41" y="7"/>
                      <a:pt x="31" y="0"/>
                      <a:pt x="25" y="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DA1F0"/>
                  </a:gs>
                  <a:gs pos="100000">
                    <a:srgbClr val="FFC993"/>
                  </a:gs>
                </a:gsLst>
                <a:path path="rect">
                  <a:fillToRect l="50000" t="50000" r="50000" b="50000"/>
                </a:path>
              </a:gra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8" name="Group 83"/>
              <p:cNvGrpSpPr>
                <a:grpSpLocks/>
              </p:cNvGrpSpPr>
              <p:nvPr/>
            </p:nvGrpSpPr>
            <p:grpSpPr bwMode="auto">
              <a:xfrm>
                <a:off x="3260" y="2932"/>
                <a:ext cx="248" cy="395"/>
                <a:chOff x="3260" y="2932"/>
                <a:chExt cx="248" cy="395"/>
              </a:xfrm>
            </p:grpSpPr>
            <p:sp>
              <p:nvSpPr>
                <p:cNvPr id="45" name="Freeform 84"/>
                <p:cNvSpPr>
                  <a:spLocks/>
                </p:cNvSpPr>
                <p:nvPr/>
              </p:nvSpPr>
              <p:spPr bwMode="auto">
                <a:xfrm>
                  <a:off x="3260" y="3072"/>
                  <a:ext cx="232" cy="255"/>
                </a:xfrm>
                <a:custGeom>
                  <a:avLst/>
                  <a:gdLst>
                    <a:gd name="T0" fmla="*/ 43 w 232"/>
                    <a:gd name="T1" fmla="*/ 252 h 255"/>
                    <a:gd name="T2" fmla="*/ 82 w 232"/>
                    <a:gd name="T3" fmla="*/ 243 h 255"/>
                    <a:gd name="T4" fmla="*/ 103 w 232"/>
                    <a:gd name="T5" fmla="*/ 222 h 255"/>
                    <a:gd name="T6" fmla="*/ 163 w 232"/>
                    <a:gd name="T7" fmla="*/ 192 h 255"/>
                    <a:gd name="T8" fmla="*/ 187 w 232"/>
                    <a:gd name="T9" fmla="*/ 159 h 255"/>
                    <a:gd name="T10" fmla="*/ 201 w 232"/>
                    <a:gd name="T11" fmla="*/ 144 h 255"/>
                    <a:gd name="T12" fmla="*/ 218 w 232"/>
                    <a:gd name="T13" fmla="*/ 85 h 255"/>
                    <a:gd name="T14" fmla="*/ 229 w 232"/>
                    <a:gd name="T15" fmla="*/ 39 h 255"/>
                    <a:gd name="T16" fmla="*/ 199 w 232"/>
                    <a:gd name="T17" fmla="*/ 17 h 255"/>
                    <a:gd name="T18" fmla="*/ 160 w 232"/>
                    <a:gd name="T19" fmla="*/ 0 h 255"/>
                    <a:gd name="T20" fmla="*/ 154 w 232"/>
                    <a:gd name="T21" fmla="*/ 15 h 255"/>
                    <a:gd name="T22" fmla="*/ 157 w 232"/>
                    <a:gd name="T23" fmla="*/ 6 h 255"/>
                    <a:gd name="T24" fmla="*/ 142 w 232"/>
                    <a:gd name="T25" fmla="*/ 15 h 255"/>
                    <a:gd name="T26" fmla="*/ 97 w 232"/>
                    <a:gd name="T27" fmla="*/ 39 h 255"/>
                    <a:gd name="T28" fmla="*/ 70 w 232"/>
                    <a:gd name="T29" fmla="*/ 69 h 255"/>
                    <a:gd name="T30" fmla="*/ 7 w 232"/>
                    <a:gd name="T31" fmla="*/ 111 h 255"/>
                    <a:gd name="T32" fmla="*/ 25 w 232"/>
                    <a:gd name="T33" fmla="*/ 132 h 255"/>
                    <a:gd name="T34" fmla="*/ 37 w 232"/>
                    <a:gd name="T35" fmla="*/ 168 h 255"/>
                    <a:gd name="T36" fmla="*/ 43 w 232"/>
                    <a:gd name="T37" fmla="*/ 183 h 255"/>
                    <a:gd name="T38" fmla="*/ 46 w 232"/>
                    <a:gd name="T39" fmla="*/ 213 h 255"/>
                    <a:gd name="T40" fmla="*/ 49 w 232"/>
                    <a:gd name="T41" fmla="*/ 222 h 255"/>
                    <a:gd name="T42" fmla="*/ 43 w 232"/>
                    <a:gd name="T43" fmla="*/ 252 h 25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32"/>
                    <a:gd name="T67" fmla="*/ 0 h 255"/>
                    <a:gd name="T68" fmla="*/ 232 w 232"/>
                    <a:gd name="T69" fmla="*/ 255 h 25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32" h="255">
                      <a:moveTo>
                        <a:pt x="43" y="252"/>
                      </a:moveTo>
                      <a:cubicBezTo>
                        <a:pt x="48" y="255"/>
                        <a:pt x="72" y="248"/>
                        <a:pt x="82" y="243"/>
                      </a:cubicBezTo>
                      <a:cubicBezTo>
                        <a:pt x="92" y="238"/>
                        <a:pt x="90" y="230"/>
                        <a:pt x="103" y="222"/>
                      </a:cubicBezTo>
                      <a:cubicBezTo>
                        <a:pt x="116" y="214"/>
                        <a:pt x="149" y="202"/>
                        <a:pt x="163" y="192"/>
                      </a:cubicBezTo>
                      <a:cubicBezTo>
                        <a:pt x="177" y="182"/>
                        <a:pt x="181" y="167"/>
                        <a:pt x="187" y="159"/>
                      </a:cubicBezTo>
                      <a:cubicBezTo>
                        <a:pt x="193" y="151"/>
                        <a:pt x="196" y="156"/>
                        <a:pt x="201" y="144"/>
                      </a:cubicBezTo>
                      <a:cubicBezTo>
                        <a:pt x="206" y="132"/>
                        <a:pt x="213" y="102"/>
                        <a:pt x="218" y="85"/>
                      </a:cubicBezTo>
                      <a:cubicBezTo>
                        <a:pt x="223" y="68"/>
                        <a:pt x="232" y="50"/>
                        <a:pt x="229" y="39"/>
                      </a:cubicBezTo>
                      <a:cubicBezTo>
                        <a:pt x="226" y="28"/>
                        <a:pt x="210" y="23"/>
                        <a:pt x="199" y="17"/>
                      </a:cubicBezTo>
                      <a:cubicBezTo>
                        <a:pt x="188" y="11"/>
                        <a:pt x="167" y="0"/>
                        <a:pt x="160" y="0"/>
                      </a:cubicBezTo>
                      <a:cubicBezTo>
                        <a:pt x="153" y="0"/>
                        <a:pt x="154" y="14"/>
                        <a:pt x="154" y="15"/>
                      </a:cubicBezTo>
                      <a:cubicBezTo>
                        <a:pt x="154" y="16"/>
                        <a:pt x="159" y="6"/>
                        <a:pt x="157" y="6"/>
                      </a:cubicBezTo>
                      <a:cubicBezTo>
                        <a:pt x="155" y="6"/>
                        <a:pt x="152" y="10"/>
                        <a:pt x="142" y="15"/>
                      </a:cubicBezTo>
                      <a:cubicBezTo>
                        <a:pt x="132" y="20"/>
                        <a:pt x="109" y="30"/>
                        <a:pt x="97" y="39"/>
                      </a:cubicBezTo>
                      <a:cubicBezTo>
                        <a:pt x="85" y="48"/>
                        <a:pt x="85" y="57"/>
                        <a:pt x="70" y="69"/>
                      </a:cubicBezTo>
                      <a:cubicBezTo>
                        <a:pt x="55" y="81"/>
                        <a:pt x="14" y="100"/>
                        <a:pt x="7" y="111"/>
                      </a:cubicBezTo>
                      <a:cubicBezTo>
                        <a:pt x="0" y="122"/>
                        <a:pt x="20" y="123"/>
                        <a:pt x="25" y="132"/>
                      </a:cubicBezTo>
                      <a:cubicBezTo>
                        <a:pt x="30" y="141"/>
                        <a:pt x="34" y="160"/>
                        <a:pt x="37" y="168"/>
                      </a:cubicBezTo>
                      <a:cubicBezTo>
                        <a:pt x="40" y="176"/>
                        <a:pt x="42" y="176"/>
                        <a:pt x="43" y="183"/>
                      </a:cubicBezTo>
                      <a:cubicBezTo>
                        <a:pt x="44" y="190"/>
                        <a:pt x="45" y="207"/>
                        <a:pt x="46" y="213"/>
                      </a:cubicBezTo>
                      <a:cubicBezTo>
                        <a:pt x="47" y="219"/>
                        <a:pt x="49" y="216"/>
                        <a:pt x="49" y="222"/>
                      </a:cubicBezTo>
                      <a:cubicBezTo>
                        <a:pt x="49" y="228"/>
                        <a:pt x="36" y="241"/>
                        <a:pt x="43" y="2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Freeform 85"/>
                <p:cNvSpPr>
                  <a:spLocks/>
                </p:cNvSpPr>
                <p:nvPr/>
              </p:nvSpPr>
              <p:spPr bwMode="auto">
                <a:xfrm>
                  <a:off x="3410" y="2932"/>
                  <a:ext cx="98" cy="127"/>
                </a:xfrm>
                <a:custGeom>
                  <a:avLst/>
                  <a:gdLst>
                    <a:gd name="T0" fmla="*/ 19 w 98"/>
                    <a:gd name="T1" fmla="*/ 104 h 127"/>
                    <a:gd name="T2" fmla="*/ 1 w 98"/>
                    <a:gd name="T3" fmla="*/ 44 h 127"/>
                    <a:gd name="T4" fmla="*/ 26 w 98"/>
                    <a:gd name="T5" fmla="*/ 5 h 127"/>
                    <a:gd name="T6" fmla="*/ 59 w 98"/>
                    <a:gd name="T7" fmla="*/ 15 h 127"/>
                    <a:gd name="T8" fmla="*/ 93 w 98"/>
                    <a:gd name="T9" fmla="*/ 21 h 127"/>
                    <a:gd name="T10" fmla="*/ 93 w 98"/>
                    <a:gd name="T11" fmla="*/ 70 h 127"/>
                    <a:gd name="T12" fmla="*/ 64 w 98"/>
                    <a:gd name="T13" fmla="*/ 119 h 127"/>
                    <a:gd name="T14" fmla="*/ 58 w 98"/>
                    <a:gd name="T15" fmla="*/ 116 h 12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98"/>
                    <a:gd name="T25" fmla="*/ 0 h 127"/>
                    <a:gd name="T26" fmla="*/ 98 w 98"/>
                    <a:gd name="T27" fmla="*/ 127 h 12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98" h="127">
                      <a:moveTo>
                        <a:pt x="19" y="104"/>
                      </a:moveTo>
                      <a:cubicBezTo>
                        <a:pt x="16" y="95"/>
                        <a:pt x="0" y="60"/>
                        <a:pt x="1" y="44"/>
                      </a:cubicBezTo>
                      <a:cubicBezTo>
                        <a:pt x="2" y="28"/>
                        <a:pt x="16" y="11"/>
                        <a:pt x="26" y="5"/>
                      </a:cubicBezTo>
                      <a:cubicBezTo>
                        <a:pt x="35" y="0"/>
                        <a:pt x="49" y="12"/>
                        <a:pt x="59" y="15"/>
                      </a:cubicBezTo>
                      <a:cubicBezTo>
                        <a:pt x="70" y="18"/>
                        <a:pt x="87" y="12"/>
                        <a:pt x="93" y="21"/>
                      </a:cubicBezTo>
                      <a:cubicBezTo>
                        <a:pt x="98" y="29"/>
                        <a:pt x="98" y="54"/>
                        <a:pt x="93" y="70"/>
                      </a:cubicBezTo>
                      <a:cubicBezTo>
                        <a:pt x="88" y="86"/>
                        <a:pt x="70" y="111"/>
                        <a:pt x="64" y="119"/>
                      </a:cubicBezTo>
                      <a:cubicBezTo>
                        <a:pt x="58" y="127"/>
                        <a:pt x="59" y="117"/>
                        <a:pt x="58" y="116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Freeform 86"/>
                <p:cNvSpPr>
                  <a:spLocks/>
                </p:cNvSpPr>
                <p:nvPr/>
              </p:nvSpPr>
              <p:spPr bwMode="auto">
                <a:xfrm rot="9324461" flipH="1">
                  <a:off x="3408" y="3024"/>
                  <a:ext cx="87" cy="108"/>
                </a:xfrm>
                <a:custGeom>
                  <a:avLst/>
                  <a:gdLst>
                    <a:gd name="T0" fmla="*/ 50 w 100"/>
                    <a:gd name="T1" fmla="*/ 4 h 116"/>
                    <a:gd name="T2" fmla="*/ 50 w 100"/>
                    <a:gd name="T3" fmla="*/ 0 h 116"/>
                    <a:gd name="T4" fmla="*/ 66 w 100"/>
                    <a:gd name="T5" fmla="*/ 45 h 116"/>
                    <a:gd name="T6" fmla="*/ 18 w 100"/>
                    <a:gd name="T7" fmla="*/ 94 h 116"/>
                    <a:gd name="T8" fmla="*/ 0 w 100"/>
                    <a:gd name="T9" fmla="*/ 64 h 116"/>
                    <a:gd name="T10" fmla="*/ 50 w 100"/>
                    <a:gd name="T11" fmla="*/ 4 h 1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0"/>
                    <a:gd name="T19" fmla="*/ 0 h 116"/>
                    <a:gd name="T20" fmla="*/ 100 w 100"/>
                    <a:gd name="T21" fmla="*/ 116 h 1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0" h="116">
                      <a:moveTo>
                        <a:pt x="76" y="4"/>
                      </a:moveTo>
                      <a:lnTo>
                        <a:pt x="76" y="0"/>
                      </a:lnTo>
                      <a:lnTo>
                        <a:pt x="100" y="56"/>
                      </a:lnTo>
                      <a:lnTo>
                        <a:pt x="28" y="116"/>
                      </a:lnTo>
                      <a:lnTo>
                        <a:pt x="0" y="80"/>
                      </a:lnTo>
                      <a:lnTo>
                        <a:pt x="76" y="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9" name="Freeform 87"/>
              <p:cNvSpPr>
                <a:spLocks/>
              </p:cNvSpPr>
              <p:nvPr/>
            </p:nvSpPr>
            <p:spPr bwMode="auto">
              <a:xfrm>
                <a:off x="2848" y="3057"/>
                <a:ext cx="255" cy="255"/>
              </a:xfrm>
              <a:custGeom>
                <a:avLst/>
                <a:gdLst>
                  <a:gd name="T0" fmla="*/ 189 w 255"/>
                  <a:gd name="T1" fmla="*/ 252 h 255"/>
                  <a:gd name="T2" fmla="*/ 150 w 255"/>
                  <a:gd name="T3" fmla="*/ 243 h 255"/>
                  <a:gd name="T4" fmla="*/ 129 w 255"/>
                  <a:gd name="T5" fmla="*/ 222 h 255"/>
                  <a:gd name="T6" fmla="*/ 69 w 255"/>
                  <a:gd name="T7" fmla="*/ 192 h 255"/>
                  <a:gd name="T8" fmla="*/ 45 w 255"/>
                  <a:gd name="T9" fmla="*/ 159 h 255"/>
                  <a:gd name="T10" fmla="*/ 31 w 255"/>
                  <a:gd name="T11" fmla="*/ 144 h 255"/>
                  <a:gd name="T12" fmla="*/ 14 w 255"/>
                  <a:gd name="T13" fmla="*/ 85 h 255"/>
                  <a:gd name="T14" fmla="*/ 3 w 255"/>
                  <a:gd name="T15" fmla="*/ 39 h 255"/>
                  <a:gd name="T16" fmla="*/ 33 w 255"/>
                  <a:gd name="T17" fmla="*/ 17 h 255"/>
                  <a:gd name="T18" fmla="*/ 72 w 255"/>
                  <a:gd name="T19" fmla="*/ 0 h 255"/>
                  <a:gd name="T20" fmla="*/ 78 w 255"/>
                  <a:gd name="T21" fmla="*/ 15 h 255"/>
                  <a:gd name="T22" fmla="*/ 75 w 255"/>
                  <a:gd name="T23" fmla="*/ 6 h 255"/>
                  <a:gd name="T24" fmla="*/ 90 w 255"/>
                  <a:gd name="T25" fmla="*/ 15 h 255"/>
                  <a:gd name="T26" fmla="*/ 135 w 255"/>
                  <a:gd name="T27" fmla="*/ 39 h 255"/>
                  <a:gd name="T28" fmla="*/ 162 w 255"/>
                  <a:gd name="T29" fmla="*/ 69 h 255"/>
                  <a:gd name="T30" fmla="*/ 242 w 255"/>
                  <a:gd name="T31" fmla="*/ 111 h 255"/>
                  <a:gd name="T32" fmla="*/ 242 w 255"/>
                  <a:gd name="T33" fmla="*/ 120 h 255"/>
                  <a:gd name="T34" fmla="*/ 209 w 255"/>
                  <a:gd name="T35" fmla="*/ 162 h 255"/>
                  <a:gd name="T36" fmla="*/ 194 w 255"/>
                  <a:gd name="T37" fmla="*/ 183 h 255"/>
                  <a:gd name="T38" fmla="*/ 186 w 255"/>
                  <a:gd name="T39" fmla="*/ 213 h 255"/>
                  <a:gd name="T40" fmla="*/ 183 w 255"/>
                  <a:gd name="T41" fmla="*/ 222 h 255"/>
                  <a:gd name="T42" fmla="*/ 189 w 255"/>
                  <a:gd name="T43" fmla="*/ 252 h 2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55"/>
                  <a:gd name="T67" fmla="*/ 0 h 255"/>
                  <a:gd name="T68" fmla="*/ 255 w 255"/>
                  <a:gd name="T69" fmla="*/ 255 h 25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55" h="255">
                    <a:moveTo>
                      <a:pt x="189" y="252"/>
                    </a:moveTo>
                    <a:cubicBezTo>
                      <a:pt x="184" y="255"/>
                      <a:pt x="160" y="248"/>
                      <a:pt x="150" y="243"/>
                    </a:cubicBezTo>
                    <a:cubicBezTo>
                      <a:pt x="140" y="238"/>
                      <a:pt x="142" y="230"/>
                      <a:pt x="129" y="222"/>
                    </a:cubicBezTo>
                    <a:cubicBezTo>
                      <a:pt x="116" y="214"/>
                      <a:pt x="83" y="202"/>
                      <a:pt x="69" y="192"/>
                    </a:cubicBezTo>
                    <a:cubicBezTo>
                      <a:pt x="55" y="182"/>
                      <a:pt x="51" y="167"/>
                      <a:pt x="45" y="159"/>
                    </a:cubicBezTo>
                    <a:cubicBezTo>
                      <a:pt x="39" y="151"/>
                      <a:pt x="36" y="156"/>
                      <a:pt x="31" y="144"/>
                    </a:cubicBezTo>
                    <a:cubicBezTo>
                      <a:pt x="26" y="132"/>
                      <a:pt x="19" y="102"/>
                      <a:pt x="14" y="85"/>
                    </a:cubicBezTo>
                    <a:cubicBezTo>
                      <a:pt x="9" y="68"/>
                      <a:pt x="0" y="50"/>
                      <a:pt x="3" y="39"/>
                    </a:cubicBezTo>
                    <a:cubicBezTo>
                      <a:pt x="6" y="28"/>
                      <a:pt x="22" y="23"/>
                      <a:pt x="33" y="17"/>
                    </a:cubicBezTo>
                    <a:cubicBezTo>
                      <a:pt x="44" y="11"/>
                      <a:pt x="65" y="0"/>
                      <a:pt x="72" y="0"/>
                    </a:cubicBezTo>
                    <a:cubicBezTo>
                      <a:pt x="79" y="0"/>
                      <a:pt x="78" y="14"/>
                      <a:pt x="78" y="15"/>
                    </a:cubicBezTo>
                    <a:cubicBezTo>
                      <a:pt x="78" y="16"/>
                      <a:pt x="73" y="6"/>
                      <a:pt x="75" y="6"/>
                    </a:cubicBezTo>
                    <a:cubicBezTo>
                      <a:pt x="77" y="6"/>
                      <a:pt x="80" y="10"/>
                      <a:pt x="90" y="15"/>
                    </a:cubicBezTo>
                    <a:cubicBezTo>
                      <a:pt x="100" y="20"/>
                      <a:pt x="123" y="30"/>
                      <a:pt x="135" y="39"/>
                    </a:cubicBezTo>
                    <a:cubicBezTo>
                      <a:pt x="147" y="48"/>
                      <a:pt x="144" y="57"/>
                      <a:pt x="162" y="69"/>
                    </a:cubicBezTo>
                    <a:cubicBezTo>
                      <a:pt x="180" y="81"/>
                      <a:pt x="229" y="103"/>
                      <a:pt x="242" y="111"/>
                    </a:cubicBezTo>
                    <a:cubicBezTo>
                      <a:pt x="255" y="119"/>
                      <a:pt x="248" y="111"/>
                      <a:pt x="242" y="120"/>
                    </a:cubicBezTo>
                    <a:cubicBezTo>
                      <a:pt x="236" y="129"/>
                      <a:pt x="217" y="151"/>
                      <a:pt x="209" y="162"/>
                    </a:cubicBezTo>
                    <a:cubicBezTo>
                      <a:pt x="201" y="173"/>
                      <a:pt x="198" y="175"/>
                      <a:pt x="194" y="183"/>
                    </a:cubicBezTo>
                    <a:cubicBezTo>
                      <a:pt x="190" y="191"/>
                      <a:pt x="188" y="207"/>
                      <a:pt x="186" y="213"/>
                    </a:cubicBezTo>
                    <a:cubicBezTo>
                      <a:pt x="184" y="219"/>
                      <a:pt x="183" y="216"/>
                      <a:pt x="183" y="222"/>
                    </a:cubicBezTo>
                    <a:cubicBezTo>
                      <a:pt x="183" y="228"/>
                      <a:pt x="196" y="241"/>
                      <a:pt x="189" y="25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88"/>
              <p:cNvSpPr>
                <a:spLocks/>
              </p:cNvSpPr>
              <p:nvPr/>
            </p:nvSpPr>
            <p:spPr bwMode="auto">
              <a:xfrm>
                <a:off x="2832" y="2917"/>
                <a:ext cx="99" cy="127"/>
              </a:xfrm>
              <a:custGeom>
                <a:avLst/>
                <a:gdLst>
                  <a:gd name="T0" fmla="*/ 84 w 99"/>
                  <a:gd name="T1" fmla="*/ 107 h 127"/>
                  <a:gd name="T2" fmla="*/ 97 w 99"/>
                  <a:gd name="T3" fmla="*/ 44 h 127"/>
                  <a:gd name="T4" fmla="*/ 72 w 99"/>
                  <a:gd name="T5" fmla="*/ 5 h 127"/>
                  <a:gd name="T6" fmla="*/ 39 w 99"/>
                  <a:gd name="T7" fmla="*/ 15 h 127"/>
                  <a:gd name="T8" fmla="*/ 5 w 99"/>
                  <a:gd name="T9" fmla="*/ 21 h 127"/>
                  <a:gd name="T10" fmla="*/ 5 w 99"/>
                  <a:gd name="T11" fmla="*/ 70 h 127"/>
                  <a:gd name="T12" fmla="*/ 34 w 99"/>
                  <a:gd name="T13" fmla="*/ 119 h 127"/>
                  <a:gd name="T14" fmla="*/ 40 w 99"/>
                  <a:gd name="T15" fmla="*/ 116 h 1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9"/>
                  <a:gd name="T25" fmla="*/ 0 h 127"/>
                  <a:gd name="T26" fmla="*/ 99 w 99"/>
                  <a:gd name="T27" fmla="*/ 127 h 1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9" h="127">
                    <a:moveTo>
                      <a:pt x="84" y="107"/>
                    </a:moveTo>
                    <a:cubicBezTo>
                      <a:pt x="86" y="97"/>
                      <a:pt x="99" y="61"/>
                      <a:pt x="97" y="44"/>
                    </a:cubicBezTo>
                    <a:cubicBezTo>
                      <a:pt x="95" y="27"/>
                      <a:pt x="82" y="11"/>
                      <a:pt x="72" y="5"/>
                    </a:cubicBezTo>
                    <a:cubicBezTo>
                      <a:pt x="63" y="0"/>
                      <a:pt x="49" y="12"/>
                      <a:pt x="39" y="15"/>
                    </a:cubicBezTo>
                    <a:cubicBezTo>
                      <a:pt x="28" y="18"/>
                      <a:pt x="11" y="12"/>
                      <a:pt x="5" y="21"/>
                    </a:cubicBezTo>
                    <a:cubicBezTo>
                      <a:pt x="0" y="29"/>
                      <a:pt x="0" y="54"/>
                      <a:pt x="5" y="70"/>
                    </a:cubicBezTo>
                    <a:cubicBezTo>
                      <a:pt x="10" y="86"/>
                      <a:pt x="28" y="111"/>
                      <a:pt x="34" y="119"/>
                    </a:cubicBezTo>
                    <a:cubicBezTo>
                      <a:pt x="40" y="127"/>
                      <a:pt x="39" y="117"/>
                      <a:pt x="40" y="116"/>
                    </a:cubicBezTo>
                  </a:path>
                </a:pathLst>
              </a:custGeom>
              <a:gradFill rotWithShape="1">
                <a:gsLst>
                  <a:gs pos="0">
                    <a:srgbClr val="FF9F3F"/>
                  </a:gs>
                  <a:gs pos="100000">
                    <a:srgbClr val="FFAE5D"/>
                  </a:gs>
                </a:gsLst>
                <a:path path="rect">
                  <a:fillToRect l="50000" t="50000" r="50000" b="50000"/>
                </a:path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89"/>
              <p:cNvSpPr>
                <a:spLocks/>
              </p:cNvSpPr>
              <p:nvPr/>
            </p:nvSpPr>
            <p:spPr bwMode="auto">
              <a:xfrm rot="-9324461">
                <a:off x="2845" y="3009"/>
                <a:ext cx="87" cy="108"/>
              </a:xfrm>
              <a:custGeom>
                <a:avLst/>
                <a:gdLst>
                  <a:gd name="T0" fmla="*/ 50 w 100"/>
                  <a:gd name="T1" fmla="*/ 4 h 116"/>
                  <a:gd name="T2" fmla="*/ 50 w 100"/>
                  <a:gd name="T3" fmla="*/ 0 h 116"/>
                  <a:gd name="T4" fmla="*/ 66 w 100"/>
                  <a:gd name="T5" fmla="*/ 45 h 116"/>
                  <a:gd name="T6" fmla="*/ 18 w 100"/>
                  <a:gd name="T7" fmla="*/ 94 h 116"/>
                  <a:gd name="T8" fmla="*/ 0 w 100"/>
                  <a:gd name="T9" fmla="*/ 64 h 116"/>
                  <a:gd name="T10" fmla="*/ 50 w 100"/>
                  <a:gd name="T11" fmla="*/ 4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116"/>
                  <a:gd name="T20" fmla="*/ 100 w 100"/>
                  <a:gd name="T21" fmla="*/ 116 h 1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90"/>
              <p:cNvSpPr>
                <a:spLocks/>
              </p:cNvSpPr>
              <p:nvPr/>
            </p:nvSpPr>
            <p:spPr bwMode="auto">
              <a:xfrm>
                <a:off x="3161" y="3033"/>
                <a:ext cx="45" cy="18"/>
              </a:xfrm>
              <a:custGeom>
                <a:avLst/>
                <a:gdLst>
                  <a:gd name="T0" fmla="*/ 0 w 45"/>
                  <a:gd name="T1" fmla="*/ 15 h 18"/>
                  <a:gd name="T2" fmla="*/ 24 w 45"/>
                  <a:gd name="T3" fmla="*/ 0 h 18"/>
                  <a:gd name="T4" fmla="*/ 45 w 45"/>
                  <a:gd name="T5" fmla="*/ 18 h 18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18"/>
                  <a:gd name="T11" fmla="*/ 45 w 45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18">
                    <a:moveTo>
                      <a:pt x="0" y="15"/>
                    </a:moveTo>
                    <a:cubicBezTo>
                      <a:pt x="4" y="13"/>
                      <a:pt x="17" y="0"/>
                      <a:pt x="24" y="0"/>
                    </a:cubicBezTo>
                    <a:cubicBezTo>
                      <a:pt x="31" y="0"/>
                      <a:pt x="41" y="14"/>
                      <a:pt x="45" y="1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91"/>
              <p:cNvSpPr>
                <a:spLocks/>
              </p:cNvSpPr>
              <p:nvPr/>
            </p:nvSpPr>
            <p:spPr bwMode="auto">
              <a:xfrm>
                <a:off x="3008" y="2982"/>
                <a:ext cx="78" cy="57"/>
              </a:xfrm>
              <a:custGeom>
                <a:avLst/>
                <a:gdLst>
                  <a:gd name="T0" fmla="*/ 78 w 78"/>
                  <a:gd name="T1" fmla="*/ 0 h 57"/>
                  <a:gd name="T2" fmla="*/ 27 w 78"/>
                  <a:gd name="T3" fmla="*/ 6 h 57"/>
                  <a:gd name="T4" fmla="*/ 3 w 78"/>
                  <a:gd name="T5" fmla="*/ 24 h 57"/>
                  <a:gd name="T6" fmla="*/ 6 w 78"/>
                  <a:gd name="T7" fmla="*/ 57 h 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57"/>
                  <a:gd name="T14" fmla="*/ 78 w 78"/>
                  <a:gd name="T15" fmla="*/ 57 h 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57">
                    <a:moveTo>
                      <a:pt x="78" y="0"/>
                    </a:moveTo>
                    <a:cubicBezTo>
                      <a:pt x="70" y="1"/>
                      <a:pt x="40" y="2"/>
                      <a:pt x="27" y="6"/>
                    </a:cubicBezTo>
                    <a:cubicBezTo>
                      <a:pt x="14" y="10"/>
                      <a:pt x="6" y="16"/>
                      <a:pt x="3" y="24"/>
                    </a:cubicBezTo>
                    <a:cubicBezTo>
                      <a:pt x="0" y="32"/>
                      <a:pt x="6" y="50"/>
                      <a:pt x="6" y="5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92"/>
              <p:cNvSpPr>
                <a:spLocks/>
              </p:cNvSpPr>
              <p:nvPr/>
            </p:nvSpPr>
            <p:spPr bwMode="auto">
              <a:xfrm>
                <a:off x="3287" y="2973"/>
                <a:ext cx="62" cy="57"/>
              </a:xfrm>
              <a:custGeom>
                <a:avLst/>
                <a:gdLst>
                  <a:gd name="T0" fmla="*/ 0 w 62"/>
                  <a:gd name="T1" fmla="*/ 0 h 57"/>
                  <a:gd name="T2" fmla="*/ 54 w 62"/>
                  <a:gd name="T3" fmla="*/ 15 h 57"/>
                  <a:gd name="T4" fmla="*/ 51 w 62"/>
                  <a:gd name="T5" fmla="*/ 57 h 57"/>
                  <a:gd name="T6" fmla="*/ 0 60000 65536"/>
                  <a:gd name="T7" fmla="*/ 0 60000 65536"/>
                  <a:gd name="T8" fmla="*/ 0 60000 65536"/>
                  <a:gd name="T9" fmla="*/ 0 w 62"/>
                  <a:gd name="T10" fmla="*/ 0 h 57"/>
                  <a:gd name="T11" fmla="*/ 62 w 62"/>
                  <a:gd name="T12" fmla="*/ 57 h 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" h="57">
                    <a:moveTo>
                      <a:pt x="0" y="0"/>
                    </a:moveTo>
                    <a:cubicBezTo>
                      <a:pt x="9" y="3"/>
                      <a:pt x="46" y="6"/>
                      <a:pt x="54" y="15"/>
                    </a:cubicBezTo>
                    <a:cubicBezTo>
                      <a:pt x="62" y="24"/>
                      <a:pt x="52" y="48"/>
                      <a:pt x="51" y="5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12" name="Object 95"/>
            <p:cNvGraphicFramePr>
              <a:graphicFrameLocks noChangeAspect="1"/>
            </p:cNvGraphicFramePr>
            <p:nvPr/>
          </p:nvGraphicFramePr>
          <p:xfrm>
            <a:off x="4422" y="436"/>
            <a:ext cx="810" cy="424"/>
          </p:xfrm>
          <a:graphic>
            <a:graphicData uri="http://schemas.openxmlformats.org/presentationml/2006/ole">
              <p:oleObj spid="_x0000_s30724" name="Формула" r:id="rId6" imgW="266400" imgH="1396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34950" y="3074988"/>
            <a:ext cx="4368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 dirty="0"/>
              <a:t>I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endParaRPr lang="ru-RU" sz="3600" i="1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4572000" y="714375"/>
          <a:ext cx="3133725" cy="1285875"/>
        </p:xfrm>
        <a:graphic>
          <a:graphicData uri="http://schemas.openxmlformats.org/presentationml/2006/ole">
            <p:oleObj spid="_x0000_s31746" name="Формула" r:id="rId3" imgW="545760" imgH="203040" progId="Equation.3">
              <p:embed/>
            </p:oleObj>
          </a:graphicData>
        </a:graphic>
      </p:graphicFrame>
      <p:sp>
        <p:nvSpPr>
          <p:cNvPr id="4" name="Freeform 4"/>
          <p:cNvSpPr>
            <a:spLocks/>
          </p:cNvSpPr>
          <p:nvPr/>
        </p:nvSpPr>
        <p:spPr bwMode="auto">
          <a:xfrm>
            <a:off x="285750" y="3560763"/>
            <a:ext cx="8058150" cy="46037"/>
          </a:xfrm>
          <a:custGeom>
            <a:avLst/>
            <a:gdLst>
              <a:gd name="T0" fmla="*/ 0 w 4672"/>
              <a:gd name="T1" fmla="*/ 2147483647 h 16"/>
              <a:gd name="T2" fmla="*/ 2147483647 w 4672"/>
              <a:gd name="T3" fmla="*/ 0 h 16"/>
              <a:gd name="T4" fmla="*/ 0 60000 65536"/>
              <a:gd name="T5" fmla="*/ 0 60000 65536"/>
              <a:gd name="T6" fmla="*/ 0 w 4672"/>
              <a:gd name="T7" fmla="*/ 0 h 16"/>
              <a:gd name="T8" fmla="*/ 4672 w 467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72" h="16">
                <a:moveTo>
                  <a:pt x="0" y="16"/>
                </a:moveTo>
                <a:lnTo>
                  <a:pt x="4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885113" y="3500438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/>
              <a:t>х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4067175" y="3500438"/>
            <a:ext cx="217488" cy="2159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2068513" y="4941888"/>
          <a:ext cx="5070475" cy="1193800"/>
        </p:xfrm>
        <a:graphic>
          <a:graphicData uri="http://schemas.openxmlformats.org/presentationml/2006/ole">
            <p:oleObj spid="_x0000_s31747" name="Формула" r:id="rId4" imgW="863280" imgH="203040" progId="Equation.3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714750" y="3714750"/>
            <a:ext cx="97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/>
              <a:t>-2,3</a:t>
            </a:r>
            <a:endParaRPr lang="ru-RU" sz="3600" b="1" dirty="0"/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467544" y="692696"/>
            <a:ext cx="1357313" cy="2279650"/>
            <a:chOff x="113" y="436"/>
            <a:chExt cx="1008" cy="1674"/>
          </a:xfrm>
        </p:grpSpPr>
        <p:grpSp>
          <p:nvGrpSpPr>
            <p:cNvPr id="10" name="Group 11"/>
            <p:cNvGrpSpPr>
              <a:grpSpLocks/>
            </p:cNvGrpSpPr>
            <p:nvPr/>
          </p:nvGrpSpPr>
          <p:grpSpPr bwMode="auto">
            <a:xfrm>
              <a:off x="113" y="436"/>
              <a:ext cx="1008" cy="1674"/>
              <a:chOff x="-232" y="3072"/>
              <a:chExt cx="1008" cy="1674"/>
            </a:xfrm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-232" y="3072"/>
                <a:ext cx="1008" cy="960"/>
              </a:xfrm>
              <a:custGeom>
                <a:avLst/>
                <a:gdLst>
                  <a:gd name="T0" fmla="*/ 220 w 1008"/>
                  <a:gd name="T1" fmla="*/ 956 h 960"/>
                  <a:gd name="T2" fmla="*/ 199 w 1008"/>
                  <a:gd name="T3" fmla="*/ 957 h 960"/>
                  <a:gd name="T4" fmla="*/ 235 w 1008"/>
                  <a:gd name="T5" fmla="*/ 957 h 960"/>
                  <a:gd name="T6" fmla="*/ 184 w 1008"/>
                  <a:gd name="T7" fmla="*/ 624 h 960"/>
                  <a:gd name="T8" fmla="*/ 472 w 1008"/>
                  <a:gd name="T9" fmla="*/ 576 h 960"/>
                  <a:gd name="T10" fmla="*/ 808 w 1008"/>
                  <a:gd name="T11" fmla="*/ 624 h 960"/>
                  <a:gd name="T12" fmla="*/ 712 w 1008"/>
                  <a:gd name="T13" fmla="*/ 960 h 960"/>
                  <a:gd name="T14" fmla="*/ 760 w 1008"/>
                  <a:gd name="T15" fmla="*/ 960 h 960"/>
                  <a:gd name="T16" fmla="*/ 1008 w 1008"/>
                  <a:gd name="T17" fmla="*/ 160 h 960"/>
                  <a:gd name="T18" fmla="*/ 480 w 1008"/>
                  <a:gd name="T19" fmla="*/ 0 h 960"/>
                  <a:gd name="T20" fmla="*/ 0 w 1008"/>
                  <a:gd name="T21" fmla="*/ 160 h 960"/>
                  <a:gd name="T22" fmla="*/ 136 w 1008"/>
                  <a:gd name="T23" fmla="*/ 720 h 960"/>
                  <a:gd name="T24" fmla="*/ 196 w 1008"/>
                  <a:gd name="T25" fmla="*/ 960 h 960"/>
                  <a:gd name="T26" fmla="*/ 232 w 1008"/>
                  <a:gd name="T27" fmla="*/ 960 h 960"/>
                  <a:gd name="T28" fmla="*/ 199 w 1008"/>
                  <a:gd name="T29" fmla="*/ 960 h 960"/>
                  <a:gd name="T30" fmla="*/ 136 w 1008"/>
                  <a:gd name="T31" fmla="*/ 720 h 96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08"/>
                  <a:gd name="T49" fmla="*/ 0 h 960"/>
                  <a:gd name="T50" fmla="*/ 1008 w 1008"/>
                  <a:gd name="T51" fmla="*/ 960 h 96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08" h="960">
                    <a:moveTo>
                      <a:pt x="220" y="956"/>
                    </a:moveTo>
                    <a:cubicBezTo>
                      <a:pt x="227" y="949"/>
                      <a:pt x="195" y="956"/>
                      <a:pt x="199" y="957"/>
                    </a:cubicBezTo>
                    <a:lnTo>
                      <a:pt x="235" y="957"/>
                    </a:lnTo>
                    <a:lnTo>
                      <a:pt x="184" y="624"/>
                    </a:lnTo>
                    <a:lnTo>
                      <a:pt x="472" y="576"/>
                    </a:lnTo>
                    <a:lnTo>
                      <a:pt x="808" y="624"/>
                    </a:lnTo>
                    <a:lnTo>
                      <a:pt x="712" y="960"/>
                    </a:lnTo>
                    <a:lnTo>
                      <a:pt x="760" y="960"/>
                    </a:lnTo>
                    <a:lnTo>
                      <a:pt x="1008" y="160"/>
                    </a:lnTo>
                    <a:lnTo>
                      <a:pt x="480" y="0"/>
                    </a:lnTo>
                    <a:lnTo>
                      <a:pt x="0" y="160"/>
                    </a:lnTo>
                    <a:lnTo>
                      <a:pt x="136" y="720"/>
                    </a:lnTo>
                    <a:lnTo>
                      <a:pt x="196" y="960"/>
                    </a:lnTo>
                    <a:lnTo>
                      <a:pt x="232" y="960"/>
                    </a:lnTo>
                    <a:lnTo>
                      <a:pt x="199" y="960"/>
                    </a:lnTo>
                    <a:lnTo>
                      <a:pt x="136" y="72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" name="Group 13"/>
              <p:cNvGrpSpPr>
                <a:grpSpLocks/>
              </p:cNvGrpSpPr>
              <p:nvPr/>
            </p:nvGrpSpPr>
            <p:grpSpPr bwMode="auto">
              <a:xfrm>
                <a:off x="-96" y="3696"/>
                <a:ext cx="676" cy="1050"/>
                <a:chOff x="2832" y="2736"/>
                <a:chExt cx="676" cy="1050"/>
              </a:xfrm>
            </p:grpSpPr>
            <p:sp>
              <p:nvSpPr>
                <p:cNvPr id="15" name="Freeform 14"/>
                <p:cNvSpPr>
                  <a:spLocks/>
                </p:cNvSpPr>
                <p:nvPr/>
              </p:nvSpPr>
              <p:spPr bwMode="auto">
                <a:xfrm>
                  <a:off x="3171" y="3500"/>
                  <a:ext cx="0" cy="241"/>
                </a:xfrm>
                <a:custGeom>
                  <a:avLst/>
                  <a:gdLst>
                    <a:gd name="T0" fmla="*/ 0 w 1"/>
                    <a:gd name="T1" fmla="*/ 0 h 256"/>
                    <a:gd name="T2" fmla="*/ 0 w 1"/>
                    <a:gd name="T3" fmla="*/ 214 h 256"/>
                    <a:gd name="T4" fmla="*/ 0 60000 65536"/>
                    <a:gd name="T5" fmla="*/ 0 60000 65536"/>
                    <a:gd name="T6" fmla="*/ 0 w 1"/>
                    <a:gd name="T7" fmla="*/ 0 h 256"/>
                    <a:gd name="T8" fmla="*/ 0 w 1"/>
                    <a:gd name="T9" fmla="*/ 256 h 25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256">
                      <a:moveTo>
                        <a:pt x="0" y="0"/>
                      </a:moveTo>
                      <a:lnTo>
                        <a:pt x="0" y="25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5"/>
                <p:cNvSpPr>
                  <a:spLocks/>
                </p:cNvSpPr>
                <p:nvPr/>
              </p:nvSpPr>
              <p:spPr bwMode="auto">
                <a:xfrm>
                  <a:off x="2968" y="3353"/>
                  <a:ext cx="406" cy="399"/>
                </a:xfrm>
                <a:custGeom>
                  <a:avLst/>
                  <a:gdLst>
                    <a:gd name="T0" fmla="*/ 52 w 468"/>
                    <a:gd name="T1" fmla="*/ 8 h 423"/>
                    <a:gd name="T2" fmla="*/ 205 w 468"/>
                    <a:gd name="T3" fmla="*/ 8 h 423"/>
                    <a:gd name="T4" fmla="*/ 239 w 468"/>
                    <a:gd name="T5" fmla="*/ 8 h 423"/>
                    <a:gd name="T6" fmla="*/ 252 w 468"/>
                    <a:gd name="T7" fmla="*/ 24 h 423"/>
                    <a:gd name="T8" fmla="*/ 272 w 468"/>
                    <a:gd name="T9" fmla="*/ 71 h 423"/>
                    <a:gd name="T10" fmla="*/ 283 w 468"/>
                    <a:gd name="T11" fmla="*/ 111 h 423"/>
                    <a:gd name="T12" fmla="*/ 303 w 468"/>
                    <a:gd name="T13" fmla="*/ 168 h 423"/>
                    <a:gd name="T14" fmla="*/ 303 w 468"/>
                    <a:gd name="T15" fmla="*/ 248 h 423"/>
                    <a:gd name="T16" fmla="*/ 285 w 468"/>
                    <a:gd name="T17" fmla="*/ 291 h 423"/>
                    <a:gd name="T18" fmla="*/ 280 w 468"/>
                    <a:gd name="T19" fmla="*/ 339 h 423"/>
                    <a:gd name="T20" fmla="*/ 278 w 468"/>
                    <a:gd name="T21" fmla="*/ 353 h 423"/>
                    <a:gd name="T22" fmla="*/ 257 w 468"/>
                    <a:gd name="T23" fmla="*/ 325 h 423"/>
                    <a:gd name="T24" fmla="*/ 241 w 468"/>
                    <a:gd name="T25" fmla="*/ 312 h 423"/>
                    <a:gd name="T26" fmla="*/ 207 w 468"/>
                    <a:gd name="T27" fmla="*/ 303 h 423"/>
                    <a:gd name="T28" fmla="*/ 179 w 468"/>
                    <a:gd name="T29" fmla="*/ 319 h 423"/>
                    <a:gd name="T30" fmla="*/ 155 w 468"/>
                    <a:gd name="T31" fmla="*/ 342 h 423"/>
                    <a:gd name="T32" fmla="*/ 145 w 468"/>
                    <a:gd name="T33" fmla="*/ 329 h 423"/>
                    <a:gd name="T34" fmla="*/ 108 w 468"/>
                    <a:gd name="T35" fmla="*/ 308 h 423"/>
                    <a:gd name="T36" fmla="*/ 69 w 468"/>
                    <a:gd name="T37" fmla="*/ 308 h 423"/>
                    <a:gd name="T38" fmla="*/ 48 w 468"/>
                    <a:gd name="T39" fmla="*/ 336 h 423"/>
                    <a:gd name="T40" fmla="*/ 32 w 468"/>
                    <a:gd name="T41" fmla="*/ 346 h 423"/>
                    <a:gd name="T42" fmla="*/ 20 w 468"/>
                    <a:gd name="T43" fmla="*/ 329 h 423"/>
                    <a:gd name="T44" fmla="*/ 9 w 468"/>
                    <a:gd name="T45" fmla="*/ 286 h 423"/>
                    <a:gd name="T46" fmla="*/ 1 w 468"/>
                    <a:gd name="T47" fmla="*/ 228 h 423"/>
                    <a:gd name="T48" fmla="*/ 3 w 468"/>
                    <a:gd name="T49" fmla="*/ 178 h 423"/>
                    <a:gd name="T50" fmla="*/ 20 w 468"/>
                    <a:gd name="T51" fmla="*/ 127 h 423"/>
                    <a:gd name="T52" fmla="*/ 37 w 468"/>
                    <a:gd name="T53" fmla="*/ 84 h 423"/>
                    <a:gd name="T54" fmla="*/ 52 w 468"/>
                    <a:gd name="T55" fmla="*/ 8 h 423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468"/>
                    <a:gd name="T85" fmla="*/ 0 h 423"/>
                    <a:gd name="T86" fmla="*/ 468 w 468"/>
                    <a:gd name="T87" fmla="*/ 423 h 423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468" h="423">
                      <a:moveTo>
                        <a:pt x="79" y="8"/>
                      </a:moveTo>
                      <a:cubicBezTo>
                        <a:pt x="118" y="0"/>
                        <a:pt x="265" y="8"/>
                        <a:pt x="313" y="8"/>
                      </a:cubicBezTo>
                      <a:cubicBezTo>
                        <a:pt x="361" y="8"/>
                        <a:pt x="355" y="5"/>
                        <a:pt x="367" y="8"/>
                      </a:cubicBezTo>
                      <a:cubicBezTo>
                        <a:pt x="379" y="11"/>
                        <a:pt x="377" y="15"/>
                        <a:pt x="385" y="28"/>
                      </a:cubicBezTo>
                      <a:cubicBezTo>
                        <a:pt x="393" y="41"/>
                        <a:pt x="409" y="67"/>
                        <a:pt x="417" y="84"/>
                      </a:cubicBezTo>
                      <a:cubicBezTo>
                        <a:pt x="425" y="101"/>
                        <a:pt x="425" y="113"/>
                        <a:pt x="433" y="132"/>
                      </a:cubicBezTo>
                      <a:cubicBezTo>
                        <a:pt x="441" y="151"/>
                        <a:pt x="458" y="173"/>
                        <a:pt x="463" y="200"/>
                      </a:cubicBezTo>
                      <a:cubicBezTo>
                        <a:pt x="468" y="227"/>
                        <a:pt x="467" y="271"/>
                        <a:pt x="463" y="296"/>
                      </a:cubicBezTo>
                      <a:cubicBezTo>
                        <a:pt x="459" y="321"/>
                        <a:pt x="443" y="330"/>
                        <a:pt x="437" y="348"/>
                      </a:cubicBezTo>
                      <a:cubicBezTo>
                        <a:pt x="431" y="366"/>
                        <a:pt x="431" y="392"/>
                        <a:pt x="429" y="404"/>
                      </a:cubicBezTo>
                      <a:cubicBezTo>
                        <a:pt x="427" y="416"/>
                        <a:pt x="431" y="423"/>
                        <a:pt x="425" y="420"/>
                      </a:cubicBezTo>
                      <a:cubicBezTo>
                        <a:pt x="419" y="417"/>
                        <a:pt x="402" y="396"/>
                        <a:pt x="393" y="388"/>
                      </a:cubicBezTo>
                      <a:cubicBezTo>
                        <a:pt x="384" y="380"/>
                        <a:pt x="382" y="377"/>
                        <a:pt x="369" y="372"/>
                      </a:cubicBezTo>
                      <a:cubicBezTo>
                        <a:pt x="356" y="367"/>
                        <a:pt x="333" y="359"/>
                        <a:pt x="317" y="360"/>
                      </a:cubicBezTo>
                      <a:cubicBezTo>
                        <a:pt x="301" y="361"/>
                        <a:pt x="286" y="372"/>
                        <a:pt x="273" y="380"/>
                      </a:cubicBezTo>
                      <a:cubicBezTo>
                        <a:pt x="260" y="388"/>
                        <a:pt x="245" y="406"/>
                        <a:pt x="237" y="408"/>
                      </a:cubicBezTo>
                      <a:cubicBezTo>
                        <a:pt x="229" y="410"/>
                        <a:pt x="235" y="399"/>
                        <a:pt x="223" y="392"/>
                      </a:cubicBezTo>
                      <a:cubicBezTo>
                        <a:pt x="211" y="385"/>
                        <a:pt x="185" y="372"/>
                        <a:pt x="165" y="368"/>
                      </a:cubicBezTo>
                      <a:cubicBezTo>
                        <a:pt x="145" y="364"/>
                        <a:pt x="120" y="363"/>
                        <a:pt x="105" y="368"/>
                      </a:cubicBezTo>
                      <a:cubicBezTo>
                        <a:pt x="90" y="373"/>
                        <a:pt x="82" y="393"/>
                        <a:pt x="73" y="400"/>
                      </a:cubicBezTo>
                      <a:cubicBezTo>
                        <a:pt x="64" y="407"/>
                        <a:pt x="56" y="413"/>
                        <a:pt x="49" y="412"/>
                      </a:cubicBezTo>
                      <a:cubicBezTo>
                        <a:pt x="42" y="411"/>
                        <a:pt x="37" y="404"/>
                        <a:pt x="31" y="392"/>
                      </a:cubicBezTo>
                      <a:cubicBezTo>
                        <a:pt x="25" y="380"/>
                        <a:pt x="18" y="360"/>
                        <a:pt x="13" y="340"/>
                      </a:cubicBezTo>
                      <a:cubicBezTo>
                        <a:pt x="8" y="320"/>
                        <a:pt x="2" y="293"/>
                        <a:pt x="1" y="272"/>
                      </a:cubicBezTo>
                      <a:cubicBezTo>
                        <a:pt x="0" y="251"/>
                        <a:pt x="0" y="232"/>
                        <a:pt x="5" y="212"/>
                      </a:cubicBezTo>
                      <a:cubicBezTo>
                        <a:pt x="10" y="192"/>
                        <a:pt x="22" y="171"/>
                        <a:pt x="31" y="152"/>
                      </a:cubicBezTo>
                      <a:cubicBezTo>
                        <a:pt x="40" y="133"/>
                        <a:pt x="49" y="124"/>
                        <a:pt x="57" y="100"/>
                      </a:cubicBezTo>
                      <a:cubicBezTo>
                        <a:pt x="65" y="76"/>
                        <a:pt x="75" y="27"/>
                        <a:pt x="79" y="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6CC"/>
                    </a:gs>
                    <a:gs pos="50000">
                      <a:srgbClr val="000099"/>
                    </a:gs>
                    <a:gs pos="100000">
                      <a:srgbClr val="0066CC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162" y="3360"/>
                  <a:ext cx="41" cy="136"/>
                </a:xfrm>
                <a:custGeom>
                  <a:avLst/>
                  <a:gdLst>
                    <a:gd name="T0" fmla="*/ 0 w 48"/>
                    <a:gd name="T1" fmla="*/ 0 h 144"/>
                    <a:gd name="T2" fmla="*/ 30 w 48"/>
                    <a:gd name="T3" fmla="*/ 0 h 144"/>
                    <a:gd name="T4" fmla="*/ 30 w 48"/>
                    <a:gd name="T5" fmla="*/ 121 h 144"/>
                    <a:gd name="T6" fmla="*/ 0 w 48"/>
                    <a:gd name="T7" fmla="*/ 121 h 144"/>
                    <a:gd name="T8" fmla="*/ 0 w 48"/>
                    <a:gd name="T9" fmla="*/ 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44"/>
                    <a:gd name="T17" fmla="*/ 48 w 48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44">
                      <a:moveTo>
                        <a:pt x="0" y="0"/>
                      </a:moveTo>
                      <a:lnTo>
                        <a:pt x="48" y="0"/>
                      </a:lnTo>
                      <a:lnTo>
                        <a:pt x="48" y="144"/>
                      </a:lnTo>
                      <a:lnTo>
                        <a:pt x="0" y="1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7"/>
                <p:cNvSpPr>
                  <a:spLocks/>
                </p:cNvSpPr>
                <p:nvPr/>
              </p:nvSpPr>
              <p:spPr bwMode="auto">
                <a:xfrm>
                  <a:off x="3240" y="3356"/>
                  <a:ext cx="111" cy="136"/>
                </a:xfrm>
                <a:custGeom>
                  <a:avLst/>
                  <a:gdLst>
                    <a:gd name="T0" fmla="*/ 82 w 128"/>
                    <a:gd name="T1" fmla="*/ 112 h 144"/>
                    <a:gd name="T2" fmla="*/ 83 w 128"/>
                    <a:gd name="T3" fmla="*/ 121 h 144"/>
                    <a:gd name="T4" fmla="*/ 0 w 128"/>
                    <a:gd name="T5" fmla="*/ 4 h 144"/>
                    <a:gd name="T6" fmla="*/ 39 w 128"/>
                    <a:gd name="T7" fmla="*/ 0 h 144"/>
                    <a:gd name="T8" fmla="*/ 82 w 128"/>
                    <a:gd name="T9" fmla="*/ 11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144"/>
                    <a:gd name="T17" fmla="*/ 128 w 128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144">
                      <a:moveTo>
                        <a:pt x="127" y="133"/>
                      </a:moveTo>
                      <a:lnTo>
                        <a:pt x="128" y="144"/>
                      </a:lnTo>
                      <a:lnTo>
                        <a:pt x="0" y="4"/>
                      </a:lnTo>
                      <a:lnTo>
                        <a:pt x="60" y="0"/>
                      </a:lnTo>
                      <a:lnTo>
                        <a:pt x="127" y="13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8"/>
                <p:cNvSpPr>
                  <a:spLocks/>
                </p:cNvSpPr>
                <p:nvPr/>
              </p:nvSpPr>
              <p:spPr bwMode="auto">
                <a:xfrm>
                  <a:off x="3000" y="3353"/>
                  <a:ext cx="90" cy="143"/>
                </a:xfrm>
                <a:custGeom>
                  <a:avLst/>
                  <a:gdLst>
                    <a:gd name="T0" fmla="*/ 0 w 104"/>
                    <a:gd name="T1" fmla="*/ 127 h 152"/>
                    <a:gd name="T2" fmla="*/ 5 w 104"/>
                    <a:gd name="T3" fmla="*/ 113 h 152"/>
                    <a:gd name="T4" fmla="*/ 29 w 104"/>
                    <a:gd name="T5" fmla="*/ 0 h 152"/>
                    <a:gd name="T6" fmla="*/ 68 w 104"/>
                    <a:gd name="T7" fmla="*/ 8 h 152"/>
                    <a:gd name="T8" fmla="*/ 0 w 104"/>
                    <a:gd name="T9" fmla="*/ 127 h 1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4"/>
                    <a:gd name="T16" fmla="*/ 0 h 152"/>
                    <a:gd name="T17" fmla="*/ 104 w 104"/>
                    <a:gd name="T18" fmla="*/ 152 h 1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4" h="152">
                      <a:moveTo>
                        <a:pt x="0" y="152"/>
                      </a:moveTo>
                      <a:lnTo>
                        <a:pt x="8" y="136"/>
                      </a:lnTo>
                      <a:lnTo>
                        <a:pt x="44" y="0"/>
                      </a:lnTo>
                      <a:lnTo>
                        <a:pt x="104" y="8"/>
                      </a:lnTo>
                      <a:lnTo>
                        <a:pt x="0" y="15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9"/>
                <p:cNvSpPr>
                  <a:spLocks/>
                </p:cNvSpPr>
                <p:nvPr/>
              </p:nvSpPr>
              <p:spPr bwMode="auto">
                <a:xfrm>
                  <a:off x="3031" y="3160"/>
                  <a:ext cx="272" cy="203"/>
                </a:xfrm>
                <a:custGeom>
                  <a:avLst/>
                  <a:gdLst>
                    <a:gd name="T0" fmla="*/ 3 w 313"/>
                    <a:gd name="T1" fmla="*/ 178 h 215"/>
                    <a:gd name="T2" fmla="*/ 29 w 313"/>
                    <a:gd name="T3" fmla="*/ 175 h 215"/>
                    <a:gd name="T4" fmla="*/ 173 w 313"/>
                    <a:gd name="T5" fmla="*/ 172 h 215"/>
                    <a:gd name="T6" fmla="*/ 199 w 313"/>
                    <a:gd name="T7" fmla="*/ 172 h 215"/>
                    <a:gd name="T8" fmla="*/ 205 w 313"/>
                    <a:gd name="T9" fmla="*/ 128 h 215"/>
                    <a:gd name="T10" fmla="*/ 202 w 313"/>
                    <a:gd name="T11" fmla="*/ 77 h 215"/>
                    <a:gd name="T12" fmla="*/ 187 w 313"/>
                    <a:gd name="T13" fmla="*/ 34 h 215"/>
                    <a:gd name="T14" fmla="*/ 163 w 313"/>
                    <a:gd name="T15" fmla="*/ 17 h 215"/>
                    <a:gd name="T16" fmla="*/ 134 w 313"/>
                    <a:gd name="T17" fmla="*/ 4 h 215"/>
                    <a:gd name="T18" fmla="*/ 105 w 313"/>
                    <a:gd name="T19" fmla="*/ 38 h 215"/>
                    <a:gd name="T20" fmla="*/ 100 w 313"/>
                    <a:gd name="T21" fmla="*/ 38 h 215"/>
                    <a:gd name="T22" fmla="*/ 71 w 313"/>
                    <a:gd name="T23" fmla="*/ 8 h 215"/>
                    <a:gd name="T24" fmla="*/ 53 w 313"/>
                    <a:gd name="T25" fmla="*/ 13 h 215"/>
                    <a:gd name="T26" fmla="*/ 29 w 313"/>
                    <a:gd name="T27" fmla="*/ 40 h 215"/>
                    <a:gd name="T28" fmla="*/ 10 w 313"/>
                    <a:gd name="T29" fmla="*/ 71 h 215"/>
                    <a:gd name="T30" fmla="*/ 3 w 313"/>
                    <a:gd name="T31" fmla="*/ 98 h 215"/>
                    <a:gd name="T32" fmla="*/ 3 w 313"/>
                    <a:gd name="T33" fmla="*/ 138 h 215"/>
                    <a:gd name="T34" fmla="*/ 0 w 313"/>
                    <a:gd name="T35" fmla="*/ 161 h 215"/>
                    <a:gd name="T36" fmla="*/ 3 w 313"/>
                    <a:gd name="T37" fmla="*/ 178 h 2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13"/>
                    <a:gd name="T58" fmla="*/ 0 h 215"/>
                    <a:gd name="T59" fmla="*/ 313 w 313"/>
                    <a:gd name="T60" fmla="*/ 215 h 2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13" h="215">
                      <a:moveTo>
                        <a:pt x="6" y="212"/>
                      </a:moveTo>
                      <a:cubicBezTo>
                        <a:pt x="13" y="215"/>
                        <a:pt x="1" y="209"/>
                        <a:pt x="44" y="208"/>
                      </a:cubicBezTo>
                      <a:cubicBezTo>
                        <a:pt x="87" y="207"/>
                        <a:pt x="221" y="205"/>
                        <a:pt x="264" y="204"/>
                      </a:cubicBezTo>
                      <a:cubicBezTo>
                        <a:pt x="307" y="203"/>
                        <a:pt x="296" y="213"/>
                        <a:pt x="304" y="204"/>
                      </a:cubicBezTo>
                      <a:cubicBezTo>
                        <a:pt x="312" y="195"/>
                        <a:pt x="311" y="171"/>
                        <a:pt x="312" y="152"/>
                      </a:cubicBezTo>
                      <a:cubicBezTo>
                        <a:pt x="313" y="133"/>
                        <a:pt x="313" y="111"/>
                        <a:pt x="308" y="92"/>
                      </a:cubicBezTo>
                      <a:cubicBezTo>
                        <a:pt x="303" y="73"/>
                        <a:pt x="294" y="52"/>
                        <a:pt x="284" y="40"/>
                      </a:cubicBezTo>
                      <a:cubicBezTo>
                        <a:pt x="274" y="28"/>
                        <a:pt x="261" y="26"/>
                        <a:pt x="248" y="20"/>
                      </a:cubicBezTo>
                      <a:cubicBezTo>
                        <a:pt x="235" y="14"/>
                        <a:pt x="219" y="0"/>
                        <a:pt x="204" y="4"/>
                      </a:cubicBezTo>
                      <a:cubicBezTo>
                        <a:pt x="189" y="8"/>
                        <a:pt x="169" y="37"/>
                        <a:pt x="160" y="44"/>
                      </a:cubicBezTo>
                      <a:cubicBezTo>
                        <a:pt x="151" y="51"/>
                        <a:pt x="161" y="50"/>
                        <a:pt x="152" y="44"/>
                      </a:cubicBezTo>
                      <a:cubicBezTo>
                        <a:pt x="143" y="38"/>
                        <a:pt x="120" y="13"/>
                        <a:pt x="108" y="8"/>
                      </a:cubicBezTo>
                      <a:cubicBezTo>
                        <a:pt x="96" y="3"/>
                        <a:pt x="91" y="9"/>
                        <a:pt x="80" y="16"/>
                      </a:cubicBezTo>
                      <a:cubicBezTo>
                        <a:pt x="69" y="23"/>
                        <a:pt x="55" y="37"/>
                        <a:pt x="44" y="48"/>
                      </a:cubicBezTo>
                      <a:cubicBezTo>
                        <a:pt x="33" y="59"/>
                        <a:pt x="22" y="73"/>
                        <a:pt x="16" y="84"/>
                      </a:cubicBezTo>
                      <a:cubicBezTo>
                        <a:pt x="10" y="95"/>
                        <a:pt x="8" y="103"/>
                        <a:pt x="6" y="116"/>
                      </a:cubicBezTo>
                      <a:cubicBezTo>
                        <a:pt x="4" y="129"/>
                        <a:pt x="7" y="151"/>
                        <a:pt x="6" y="164"/>
                      </a:cubicBezTo>
                      <a:cubicBezTo>
                        <a:pt x="5" y="177"/>
                        <a:pt x="0" y="184"/>
                        <a:pt x="0" y="192"/>
                      </a:cubicBezTo>
                      <a:cubicBezTo>
                        <a:pt x="0" y="200"/>
                        <a:pt x="2" y="209"/>
                        <a:pt x="6" y="2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20"/>
                <p:cNvSpPr>
                  <a:spLocks/>
                </p:cNvSpPr>
                <p:nvPr/>
              </p:nvSpPr>
              <p:spPr bwMode="auto">
                <a:xfrm>
                  <a:off x="3089" y="3134"/>
                  <a:ext cx="73" cy="90"/>
                </a:xfrm>
                <a:custGeom>
                  <a:avLst/>
                  <a:gdLst>
                    <a:gd name="T0" fmla="*/ 26 w 84"/>
                    <a:gd name="T1" fmla="*/ 0 h 96"/>
                    <a:gd name="T2" fmla="*/ 18 w 84"/>
                    <a:gd name="T3" fmla="*/ 9 h 96"/>
                    <a:gd name="T4" fmla="*/ 0 w 84"/>
                    <a:gd name="T5" fmla="*/ 23 h 96"/>
                    <a:gd name="T6" fmla="*/ 37 w 84"/>
                    <a:gd name="T7" fmla="*/ 79 h 96"/>
                    <a:gd name="T8" fmla="*/ 55 w 84"/>
                    <a:gd name="T9" fmla="*/ 49 h 96"/>
                    <a:gd name="T10" fmla="*/ 21 w 84"/>
                    <a:gd name="T11" fmla="*/ 8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 flipH="1">
                  <a:off x="3162" y="3134"/>
                  <a:ext cx="72" cy="90"/>
                </a:xfrm>
                <a:custGeom>
                  <a:avLst/>
                  <a:gdLst>
                    <a:gd name="T0" fmla="*/ 25 w 84"/>
                    <a:gd name="T1" fmla="*/ 0 h 96"/>
                    <a:gd name="T2" fmla="*/ 18 w 84"/>
                    <a:gd name="T3" fmla="*/ 9 h 96"/>
                    <a:gd name="T4" fmla="*/ 0 w 84"/>
                    <a:gd name="T5" fmla="*/ 23 h 96"/>
                    <a:gd name="T6" fmla="*/ 35 w 84"/>
                    <a:gd name="T7" fmla="*/ 79 h 96"/>
                    <a:gd name="T8" fmla="*/ 53 w 84"/>
                    <a:gd name="T9" fmla="*/ 49 h 96"/>
                    <a:gd name="T10" fmla="*/ 20 w 84"/>
                    <a:gd name="T11" fmla="*/ 8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3168" y="3360"/>
                  <a:ext cx="6" cy="376"/>
                </a:xfrm>
                <a:custGeom>
                  <a:avLst/>
                  <a:gdLst>
                    <a:gd name="T0" fmla="*/ 0 w 8"/>
                    <a:gd name="T1" fmla="*/ 0 h 400"/>
                    <a:gd name="T2" fmla="*/ 3 w 8"/>
                    <a:gd name="T3" fmla="*/ 332 h 400"/>
                    <a:gd name="T4" fmla="*/ 0 60000 65536"/>
                    <a:gd name="T5" fmla="*/ 0 60000 65536"/>
                    <a:gd name="T6" fmla="*/ 0 w 8"/>
                    <a:gd name="T7" fmla="*/ 0 h 400"/>
                    <a:gd name="T8" fmla="*/ 8 w 8"/>
                    <a:gd name="T9" fmla="*/ 400 h 4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400">
                      <a:moveTo>
                        <a:pt x="0" y="0"/>
                      </a:moveTo>
                      <a:lnTo>
                        <a:pt x="8" y="40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3164" y="3198"/>
                  <a:ext cx="1" cy="150"/>
                </a:xfrm>
                <a:custGeom>
                  <a:avLst/>
                  <a:gdLst>
                    <a:gd name="T0" fmla="*/ 0 w 1"/>
                    <a:gd name="T1" fmla="*/ 0 h 160"/>
                    <a:gd name="T2" fmla="*/ 0 w 1"/>
                    <a:gd name="T3" fmla="*/ 132 h 160"/>
                    <a:gd name="T4" fmla="*/ 0 60000 65536"/>
                    <a:gd name="T5" fmla="*/ 0 60000 65536"/>
                    <a:gd name="T6" fmla="*/ 0 w 1"/>
                    <a:gd name="T7" fmla="*/ 0 h 160"/>
                    <a:gd name="T8" fmla="*/ 1 w 1"/>
                    <a:gd name="T9" fmla="*/ 160 h 16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160">
                      <a:moveTo>
                        <a:pt x="0" y="0"/>
                      </a:moveTo>
                      <a:lnTo>
                        <a:pt x="0" y="16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4" descr="Коричневый мрамор"/>
                <p:cNvSpPr>
                  <a:spLocks/>
                </p:cNvSpPr>
                <p:nvPr/>
              </p:nvSpPr>
              <p:spPr bwMode="auto">
                <a:xfrm>
                  <a:off x="3009" y="3696"/>
                  <a:ext cx="341" cy="90"/>
                </a:xfrm>
                <a:custGeom>
                  <a:avLst/>
                  <a:gdLst>
                    <a:gd name="T0" fmla="*/ 10 w 352"/>
                    <a:gd name="T1" fmla="*/ 42 h 95"/>
                    <a:gd name="T2" fmla="*/ 11 w 352"/>
                    <a:gd name="T3" fmla="*/ 73 h 95"/>
                    <a:gd name="T4" fmla="*/ 53 w 352"/>
                    <a:gd name="T5" fmla="*/ 73 h 95"/>
                    <a:gd name="T6" fmla="*/ 165 w 352"/>
                    <a:gd name="T7" fmla="*/ 75 h 95"/>
                    <a:gd name="T8" fmla="*/ 298 w 352"/>
                    <a:gd name="T9" fmla="*/ 75 h 95"/>
                    <a:gd name="T10" fmla="*/ 295 w 352"/>
                    <a:gd name="T11" fmla="*/ 37 h 95"/>
                    <a:gd name="T12" fmla="*/ 222 w 352"/>
                    <a:gd name="T13" fmla="*/ 1 h 95"/>
                    <a:gd name="T14" fmla="*/ 165 w 352"/>
                    <a:gd name="T15" fmla="*/ 34 h 95"/>
                    <a:gd name="T16" fmla="*/ 170 w 352"/>
                    <a:gd name="T17" fmla="*/ 73 h 95"/>
                    <a:gd name="T18" fmla="*/ 140 w 352"/>
                    <a:gd name="T19" fmla="*/ 28 h 95"/>
                    <a:gd name="T20" fmla="*/ 64 w 352"/>
                    <a:gd name="T21" fmla="*/ 7 h 95"/>
                    <a:gd name="T22" fmla="*/ 10 w 352"/>
                    <a:gd name="T23" fmla="*/ 42 h 9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2"/>
                    <a:gd name="T37" fmla="*/ 0 h 95"/>
                    <a:gd name="T38" fmla="*/ 352 w 352"/>
                    <a:gd name="T39" fmla="*/ 95 h 9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2" h="95">
                      <a:moveTo>
                        <a:pt x="10" y="49"/>
                      </a:moveTo>
                      <a:cubicBezTo>
                        <a:pt x="0" y="62"/>
                        <a:pt x="3" y="80"/>
                        <a:pt x="11" y="86"/>
                      </a:cubicBezTo>
                      <a:cubicBezTo>
                        <a:pt x="19" y="92"/>
                        <a:pt x="31" y="86"/>
                        <a:pt x="59" y="86"/>
                      </a:cubicBezTo>
                      <a:cubicBezTo>
                        <a:pt x="87" y="86"/>
                        <a:pt x="136" y="88"/>
                        <a:pt x="181" y="88"/>
                      </a:cubicBezTo>
                      <a:cubicBezTo>
                        <a:pt x="226" y="88"/>
                        <a:pt x="304" y="95"/>
                        <a:pt x="328" y="88"/>
                      </a:cubicBezTo>
                      <a:cubicBezTo>
                        <a:pt x="352" y="81"/>
                        <a:pt x="339" y="58"/>
                        <a:pt x="325" y="43"/>
                      </a:cubicBezTo>
                      <a:cubicBezTo>
                        <a:pt x="311" y="28"/>
                        <a:pt x="268" y="2"/>
                        <a:pt x="244" y="1"/>
                      </a:cubicBezTo>
                      <a:cubicBezTo>
                        <a:pt x="220" y="0"/>
                        <a:pt x="191" y="26"/>
                        <a:pt x="181" y="40"/>
                      </a:cubicBezTo>
                      <a:cubicBezTo>
                        <a:pt x="171" y="54"/>
                        <a:pt x="191" y="86"/>
                        <a:pt x="187" y="85"/>
                      </a:cubicBezTo>
                      <a:cubicBezTo>
                        <a:pt x="183" y="84"/>
                        <a:pt x="173" y="47"/>
                        <a:pt x="154" y="34"/>
                      </a:cubicBezTo>
                      <a:cubicBezTo>
                        <a:pt x="135" y="21"/>
                        <a:pt x="94" y="4"/>
                        <a:pt x="70" y="7"/>
                      </a:cubicBezTo>
                      <a:cubicBezTo>
                        <a:pt x="46" y="10"/>
                        <a:pt x="20" y="36"/>
                        <a:pt x="10" y="49"/>
                      </a:cubicBezTo>
                      <a:close/>
                    </a:path>
                  </a:pathLst>
                </a:custGeom>
                <a:blipFill dpi="0" rotWithShape="1">
                  <a:blip r:embed="rId5" cstate="print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5"/>
                <p:cNvSpPr>
                  <a:spLocks/>
                </p:cNvSpPr>
                <p:nvPr/>
              </p:nvSpPr>
              <p:spPr bwMode="auto">
                <a:xfrm>
                  <a:off x="2971" y="2736"/>
                  <a:ext cx="387" cy="287"/>
                </a:xfrm>
                <a:custGeom>
                  <a:avLst/>
                  <a:gdLst>
                    <a:gd name="T0" fmla="*/ 342 w 400"/>
                    <a:gd name="T1" fmla="*/ 248 h 301"/>
                    <a:gd name="T2" fmla="*/ 361 w 400"/>
                    <a:gd name="T3" fmla="*/ 191 h 301"/>
                    <a:gd name="T4" fmla="*/ 348 w 400"/>
                    <a:gd name="T5" fmla="*/ 175 h 301"/>
                    <a:gd name="T6" fmla="*/ 350 w 400"/>
                    <a:gd name="T7" fmla="*/ 144 h 301"/>
                    <a:gd name="T8" fmla="*/ 326 w 400"/>
                    <a:gd name="T9" fmla="*/ 131 h 301"/>
                    <a:gd name="T10" fmla="*/ 331 w 400"/>
                    <a:gd name="T11" fmla="*/ 105 h 301"/>
                    <a:gd name="T12" fmla="*/ 318 w 400"/>
                    <a:gd name="T13" fmla="*/ 108 h 301"/>
                    <a:gd name="T14" fmla="*/ 266 w 400"/>
                    <a:gd name="T15" fmla="*/ 58 h 301"/>
                    <a:gd name="T16" fmla="*/ 242 w 400"/>
                    <a:gd name="T17" fmla="*/ 55 h 301"/>
                    <a:gd name="T18" fmla="*/ 223 w 400"/>
                    <a:gd name="T19" fmla="*/ 47 h 301"/>
                    <a:gd name="T20" fmla="*/ 237 w 400"/>
                    <a:gd name="T21" fmla="*/ 25 h 301"/>
                    <a:gd name="T22" fmla="*/ 255 w 400"/>
                    <a:gd name="T23" fmla="*/ 28 h 301"/>
                    <a:gd name="T24" fmla="*/ 239 w 400"/>
                    <a:gd name="T25" fmla="*/ 1 h 301"/>
                    <a:gd name="T26" fmla="*/ 207 w 400"/>
                    <a:gd name="T27" fmla="*/ 34 h 301"/>
                    <a:gd name="T28" fmla="*/ 198 w 400"/>
                    <a:gd name="T29" fmla="*/ 48 h 301"/>
                    <a:gd name="T30" fmla="*/ 174 w 400"/>
                    <a:gd name="T31" fmla="*/ 10 h 301"/>
                    <a:gd name="T32" fmla="*/ 168 w 400"/>
                    <a:gd name="T33" fmla="*/ 19 h 301"/>
                    <a:gd name="T34" fmla="*/ 185 w 400"/>
                    <a:gd name="T35" fmla="*/ 48 h 301"/>
                    <a:gd name="T36" fmla="*/ 147 w 400"/>
                    <a:gd name="T37" fmla="*/ 10 h 301"/>
                    <a:gd name="T38" fmla="*/ 130 w 400"/>
                    <a:gd name="T39" fmla="*/ 13 h 301"/>
                    <a:gd name="T40" fmla="*/ 108 w 400"/>
                    <a:gd name="T41" fmla="*/ 16 h 301"/>
                    <a:gd name="T42" fmla="*/ 103 w 400"/>
                    <a:gd name="T43" fmla="*/ 30 h 301"/>
                    <a:gd name="T44" fmla="*/ 133 w 400"/>
                    <a:gd name="T45" fmla="*/ 31 h 301"/>
                    <a:gd name="T46" fmla="*/ 144 w 400"/>
                    <a:gd name="T47" fmla="*/ 50 h 301"/>
                    <a:gd name="T48" fmla="*/ 114 w 400"/>
                    <a:gd name="T49" fmla="*/ 48 h 301"/>
                    <a:gd name="T50" fmla="*/ 103 w 400"/>
                    <a:gd name="T51" fmla="*/ 64 h 301"/>
                    <a:gd name="T52" fmla="*/ 84 w 400"/>
                    <a:gd name="T53" fmla="*/ 69 h 301"/>
                    <a:gd name="T54" fmla="*/ 66 w 400"/>
                    <a:gd name="T55" fmla="*/ 82 h 301"/>
                    <a:gd name="T56" fmla="*/ 48 w 400"/>
                    <a:gd name="T57" fmla="*/ 92 h 301"/>
                    <a:gd name="T58" fmla="*/ 54 w 400"/>
                    <a:gd name="T59" fmla="*/ 108 h 301"/>
                    <a:gd name="T60" fmla="*/ 42 w 400"/>
                    <a:gd name="T61" fmla="*/ 123 h 301"/>
                    <a:gd name="T62" fmla="*/ 24 w 400"/>
                    <a:gd name="T63" fmla="*/ 133 h 301"/>
                    <a:gd name="T64" fmla="*/ 12 w 400"/>
                    <a:gd name="T65" fmla="*/ 186 h 301"/>
                    <a:gd name="T66" fmla="*/ 3 w 400"/>
                    <a:gd name="T67" fmla="*/ 237 h 301"/>
                    <a:gd name="T68" fmla="*/ 30 w 400"/>
                    <a:gd name="T69" fmla="*/ 261 h 30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400"/>
                    <a:gd name="T106" fmla="*/ 0 h 301"/>
                    <a:gd name="T107" fmla="*/ 400 w 400"/>
                    <a:gd name="T108" fmla="*/ 301 h 301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D20000"/>
                    </a:gs>
                    <a:gs pos="50000">
                      <a:srgbClr val="993300"/>
                    </a:gs>
                    <a:gs pos="100000">
                      <a:srgbClr val="D20000"/>
                    </a:gs>
                  </a:gsLst>
                  <a:lin ang="18900000" scaled="1"/>
                </a:gra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6"/>
                <p:cNvSpPr>
                  <a:spLocks/>
                </p:cNvSpPr>
                <p:nvPr/>
              </p:nvSpPr>
              <p:spPr bwMode="auto">
                <a:xfrm>
                  <a:off x="3004" y="2838"/>
                  <a:ext cx="333" cy="347"/>
                </a:xfrm>
                <a:custGeom>
                  <a:avLst/>
                  <a:gdLst>
                    <a:gd name="T0" fmla="*/ 0 w 344"/>
                    <a:gd name="T1" fmla="*/ 166 h 365"/>
                    <a:gd name="T2" fmla="*/ 6 w 344"/>
                    <a:gd name="T3" fmla="*/ 180 h 365"/>
                    <a:gd name="T4" fmla="*/ 33 w 344"/>
                    <a:gd name="T5" fmla="*/ 229 h 365"/>
                    <a:gd name="T6" fmla="*/ 78 w 344"/>
                    <a:gd name="T7" fmla="*/ 265 h 365"/>
                    <a:gd name="T8" fmla="*/ 126 w 344"/>
                    <a:gd name="T9" fmla="*/ 275 h 365"/>
                    <a:gd name="T10" fmla="*/ 131 w 344"/>
                    <a:gd name="T11" fmla="*/ 296 h 365"/>
                    <a:gd name="T12" fmla="*/ 150 w 344"/>
                    <a:gd name="T13" fmla="*/ 314 h 365"/>
                    <a:gd name="T14" fmla="*/ 174 w 344"/>
                    <a:gd name="T15" fmla="*/ 293 h 365"/>
                    <a:gd name="T16" fmla="*/ 188 w 344"/>
                    <a:gd name="T17" fmla="*/ 272 h 365"/>
                    <a:gd name="T18" fmla="*/ 231 w 344"/>
                    <a:gd name="T19" fmla="*/ 265 h 365"/>
                    <a:gd name="T20" fmla="*/ 275 w 344"/>
                    <a:gd name="T21" fmla="*/ 236 h 365"/>
                    <a:gd name="T22" fmla="*/ 310 w 344"/>
                    <a:gd name="T23" fmla="*/ 154 h 365"/>
                    <a:gd name="T24" fmla="*/ 261 w 344"/>
                    <a:gd name="T25" fmla="*/ 84 h 365"/>
                    <a:gd name="T26" fmla="*/ 232 w 344"/>
                    <a:gd name="T27" fmla="*/ 24 h 365"/>
                    <a:gd name="T28" fmla="*/ 189 w 344"/>
                    <a:gd name="T29" fmla="*/ 64 h 365"/>
                    <a:gd name="T30" fmla="*/ 180 w 344"/>
                    <a:gd name="T31" fmla="*/ 48 h 365"/>
                    <a:gd name="T32" fmla="*/ 166 w 344"/>
                    <a:gd name="T33" fmla="*/ 46 h 365"/>
                    <a:gd name="T34" fmla="*/ 102 w 344"/>
                    <a:gd name="T35" fmla="*/ 64 h 365"/>
                    <a:gd name="T36" fmla="*/ 114 w 344"/>
                    <a:gd name="T37" fmla="*/ 35 h 365"/>
                    <a:gd name="T38" fmla="*/ 103 w 344"/>
                    <a:gd name="T39" fmla="*/ 10 h 365"/>
                    <a:gd name="T40" fmla="*/ 48 w 344"/>
                    <a:gd name="T41" fmla="*/ 95 h 365"/>
                    <a:gd name="T42" fmla="*/ 54 w 344"/>
                    <a:gd name="T43" fmla="*/ 118 h 365"/>
                    <a:gd name="T44" fmla="*/ 48 w 344"/>
                    <a:gd name="T45" fmla="*/ 138 h 365"/>
                    <a:gd name="T46" fmla="*/ 33 w 344"/>
                    <a:gd name="T47" fmla="*/ 133 h 365"/>
                    <a:gd name="T48" fmla="*/ 30 w 344"/>
                    <a:gd name="T49" fmla="*/ 102 h 365"/>
                    <a:gd name="T50" fmla="*/ 12 w 344"/>
                    <a:gd name="T51" fmla="*/ 131 h 365"/>
                    <a:gd name="T52" fmla="*/ 12 w 344"/>
                    <a:gd name="T53" fmla="*/ 148 h 365"/>
                    <a:gd name="T54" fmla="*/ 9 w 344"/>
                    <a:gd name="T55" fmla="*/ 159 h 365"/>
                    <a:gd name="T56" fmla="*/ 0 w 344"/>
                    <a:gd name="T57" fmla="*/ 166 h 36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344"/>
                    <a:gd name="T88" fmla="*/ 0 h 365"/>
                    <a:gd name="T89" fmla="*/ 344 w 344"/>
                    <a:gd name="T90" fmla="*/ 365 h 36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7"/>
                <p:cNvSpPr>
                  <a:spLocks/>
                </p:cNvSpPr>
                <p:nvPr/>
              </p:nvSpPr>
              <p:spPr bwMode="auto">
                <a:xfrm>
                  <a:off x="3123" y="3071"/>
                  <a:ext cx="110" cy="31"/>
                </a:xfrm>
                <a:custGeom>
                  <a:avLst/>
                  <a:gdLst>
                    <a:gd name="T0" fmla="*/ 0 w 114"/>
                    <a:gd name="T1" fmla="*/ 0 h 32"/>
                    <a:gd name="T2" fmla="*/ 36 w 114"/>
                    <a:gd name="T3" fmla="*/ 24 h 32"/>
                    <a:gd name="T4" fmla="*/ 54 w 114"/>
                    <a:gd name="T5" fmla="*/ 27 h 32"/>
                    <a:gd name="T6" fmla="*/ 72 w 114"/>
                    <a:gd name="T7" fmla="*/ 24 h 32"/>
                    <a:gd name="T8" fmla="*/ 102 w 114"/>
                    <a:gd name="T9" fmla="*/ 3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32"/>
                    <a:gd name="T17" fmla="*/ 114 w 114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>
                  <a:solidFill>
                    <a:srgbClr val="D20000"/>
                  </a:solidFill>
                  <a:round/>
                  <a:headEnd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8"/>
                <p:cNvSpPr>
                  <a:spLocks/>
                </p:cNvSpPr>
                <p:nvPr/>
              </p:nvSpPr>
              <p:spPr bwMode="auto">
                <a:xfrm>
                  <a:off x="3159" y="3083"/>
                  <a:ext cx="46" cy="9"/>
                </a:xfrm>
                <a:custGeom>
                  <a:avLst/>
                  <a:gdLst>
                    <a:gd name="T0" fmla="*/ 0 w 48"/>
                    <a:gd name="T1" fmla="*/ 7 h 10"/>
                    <a:gd name="T2" fmla="*/ 11 w 48"/>
                    <a:gd name="T3" fmla="*/ 0 h 10"/>
                    <a:gd name="T4" fmla="*/ 20 w 48"/>
                    <a:gd name="T5" fmla="*/ 6 h 10"/>
                    <a:gd name="T6" fmla="*/ 34 w 48"/>
                    <a:gd name="T7" fmla="*/ 0 h 10"/>
                    <a:gd name="T8" fmla="*/ 42 w 48"/>
                    <a:gd name="T9" fmla="*/ 7 h 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0"/>
                    <a:gd name="T17" fmla="*/ 48 w 48"/>
                    <a:gd name="T18" fmla="*/ 10 h 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0">
                      <a:moveTo>
                        <a:pt x="0" y="10"/>
                      </a:moveTo>
                      <a:cubicBezTo>
                        <a:pt x="2" y="8"/>
                        <a:pt x="7" y="0"/>
                        <a:pt x="11" y="0"/>
                      </a:cubicBezTo>
                      <a:cubicBezTo>
                        <a:pt x="15" y="0"/>
                        <a:pt x="19" y="9"/>
                        <a:pt x="23" y="9"/>
                      </a:cubicBezTo>
                      <a:cubicBezTo>
                        <a:pt x="27" y="9"/>
                        <a:pt x="34" y="0"/>
                        <a:pt x="38" y="0"/>
                      </a:cubicBezTo>
                      <a:cubicBezTo>
                        <a:pt x="42" y="0"/>
                        <a:pt x="46" y="8"/>
                        <a:pt x="48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9"/>
                <p:cNvSpPr>
                  <a:spLocks/>
                </p:cNvSpPr>
                <p:nvPr/>
              </p:nvSpPr>
              <p:spPr bwMode="auto">
                <a:xfrm>
                  <a:off x="3106" y="2959"/>
                  <a:ext cx="61" cy="26"/>
                </a:xfrm>
                <a:custGeom>
                  <a:avLst/>
                  <a:gdLst>
                    <a:gd name="T0" fmla="*/ 57 w 63"/>
                    <a:gd name="T1" fmla="*/ 13 h 28"/>
                    <a:gd name="T2" fmla="*/ 30 w 63"/>
                    <a:gd name="T3" fmla="*/ 4 h 28"/>
                    <a:gd name="T4" fmla="*/ 21 w 63"/>
                    <a:gd name="T5" fmla="*/ 4 h 28"/>
                    <a:gd name="T6" fmla="*/ 0 w 63"/>
                    <a:gd name="T7" fmla="*/ 22 h 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3"/>
                    <a:gd name="T13" fmla="*/ 0 h 28"/>
                    <a:gd name="T14" fmla="*/ 63 w 63"/>
                    <a:gd name="T15" fmla="*/ 28 h 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30"/>
                <p:cNvSpPr>
                  <a:spLocks/>
                </p:cNvSpPr>
                <p:nvPr/>
              </p:nvSpPr>
              <p:spPr bwMode="auto">
                <a:xfrm>
                  <a:off x="3126" y="2988"/>
                  <a:ext cx="26" cy="26"/>
                </a:xfrm>
                <a:custGeom>
                  <a:avLst/>
                  <a:gdLst>
                    <a:gd name="T0" fmla="*/ 24 w 27"/>
                    <a:gd name="T1" fmla="*/ 12 h 27"/>
                    <a:gd name="T2" fmla="*/ 12 w 27"/>
                    <a:gd name="T3" fmla="*/ 0 h 27"/>
                    <a:gd name="T4" fmla="*/ 0 w 27"/>
                    <a:gd name="T5" fmla="*/ 13 h 27"/>
                    <a:gd name="T6" fmla="*/ 13 w 27"/>
                    <a:gd name="T7" fmla="*/ 24 h 27"/>
                    <a:gd name="T8" fmla="*/ 24 w 27"/>
                    <a:gd name="T9" fmla="*/ 1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"/>
                    <a:gd name="T16" fmla="*/ 0 h 27"/>
                    <a:gd name="T17" fmla="*/ 27 w 27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>
                  <a:off x="3105" y="2967"/>
                  <a:ext cx="62" cy="35"/>
                </a:xfrm>
                <a:custGeom>
                  <a:avLst/>
                  <a:gdLst>
                    <a:gd name="T0" fmla="*/ 4 w 64"/>
                    <a:gd name="T1" fmla="*/ 28 h 36"/>
                    <a:gd name="T2" fmla="*/ 4 w 64"/>
                    <a:gd name="T3" fmla="*/ 19 h 36"/>
                    <a:gd name="T4" fmla="*/ 28 w 64"/>
                    <a:gd name="T5" fmla="*/ 1 h 36"/>
                    <a:gd name="T6" fmla="*/ 55 w 64"/>
                    <a:gd name="T7" fmla="*/ 13 h 36"/>
                    <a:gd name="T8" fmla="*/ 46 w 64"/>
                    <a:gd name="T9" fmla="*/ 28 h 36"/>
                    <a:gd name="T10" fmla="*/ 31 w 64"/>
                    <a:gd name="T11" fmla="*/ 18 h 36"/>
                    <a:gd name="T12" fmla="*/ 13 w 64"/>
                    <a:gd name="T13" fmla="*/ 31 h 36"/>
                    <a:gd name="T14" fmla="*/ 4 w 64"/>
                    <a:gd name="T15" fmla="*/ 28 h 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4"/>
                    <a:gd name="T25" fmla="*/ 0 h 36"/>
                    <a:gd name="T26" fmla="*/ 64 w 64"/>
                    <a:gd name="T27" fmla="*/ 36 h 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flipH="1">
                  <a:off x="3205" y="2955"/>
                  <a:ext cx="61" cy="27"/>
                </a:xfrm>
                <a:custGeom>
                  <a:avLst/>
                  <a:gdLst>
                    <a:gd name="T0" fmla="*/ 57 w 63"/>
                    <a:gd name="T1" fmla="*/ 14 h 28"/>
                    <a:gd name="T2" fmla="*/ 30 w 63"/>
                    <a:gd name="T3" fmla="*/ 4 h 28"/>
                    <a:gd name="T4" fmla="*/ 21 w 63"/>
                    <a:gd name="T5" fmla="*/ 4 h 28"/>
                    <a:gd name="T6" fmla="*/ 0 w 63"/>
                    <a:gd name="T7" fmla="*/ 25 h 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3"/>
                    <a:gd name="T13" fmla="*/ 0 h 28"/>
                    <a:gd name="T14" fmla="*/ 63 w 63"/>
                    <a:gd name="T15" fmla="*/ 28 h 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33"/>
                <p:cNvSpPr>
                  <a:spLocks/>
                </p:cNvSpPr>
                <p:nvPr/>
              </p:nvSpPr>
              <p:spPr bwMode="auto">
                <a:xfrm flipH="1">
                  <a:off x="3220" y="2984"/>
                  <a:ext cx="26" cy="26"/>
                </a:xfrm>
                <a:custGeom>
                  <a:avLst/>
                  <a:gdLst>
                    <a:gd name="T0" fmla="*/ 24 w 27"/>
                    <a:gd name="T1" fmla="*/ 12 h 27"/>
                    <a:gd name="T2" fmla="*/ 12 w 27"/>
                    <a:gd name="T3" fmla="*/ 0 h 27"/>
                    <a:gd name="T4" fmla="*/ 0 w 27"/>
                    <a:gd name="T5" fmla="*/ 13 h 27"/>
                    <a:gd name="T6" fmla="*/ 13 w 27"/>
                    <a:gd name="T7" fmla="*/ 24 h 27"/>
                    <a:gd name="T8" fmla="*/ 24 w 27"/>
                    <a:gd name="T9" fmla="*/ 1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"/>
                    <a:gd name="T16" fmla="*/ 0 h 27"/>
                    <a:gd name="T17" fmla="*/ 27 w 27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34"/>
                <p:cNvSpPr>
                  <a:spLocks/>
                </p:cNvSpPr>
                <p:nvPr/>
              </p:nvSpPr>
              <p:spPr bwMode="auto">
                <a:xfrm flipH="1">
                  <a:off x="3205" y="2964"/>
                  <a:ext cx="62" cy="34"/>
                </a:xfrm>
                <a:custGeom>
                  <a:avLst/>
                  <a:gdLst>
                    <a:gd name="T0" fmla="*/ 4 w 64"/>
                    <a:gd name="T1" fmla="*/ 25 h 36"/>
                    <a:gd name="T2" fmla="*/ 4 w 64"/>
                    <a:gd name="T3" fmla="*/ 19 h 36"/>
                    <a:gd name="T4" fmla="*/ 28 w 64"/>
                    <a:gd name="T5" fmla="*/ 1 h 36"/>
                    <a:gd name="T6" fmla="*/ 55 w 64"/>
                    <a:gd name="T7" fmla="*/ 10 h 36"/>
                    <a:gd name="T8" fmla="*/ 46 w 64"/>
                    <a:gd name="T9" fmla="*/ 25 h 36"/>
                    <a:gd name="T10" fmla="*/ 31 w 64"/>
                    <a:gd name="T11" fmla="*/ 16 h 36"/>
                    <a:gd name="T12" fmla="*/ 13 w 64"/>
                    <a:gd name="T13" fmla="*/ 28 h 36"/>
                    <a:gd name="T14" fmla="*/ 4 w 64"/>
                    <a:gd name="T15" fmla="*/ 25 h 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4"/>
                    <a:gd name="T25" fmla="*/ 0 h 36"/>
                    <a:gd name="T26" fmla="*/ 64 w 64"/>
                    <a:gd name="T27" fmla="*/ 36 h 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35"/>
                <p:cNvSpPr>
                  <a:spLocks/>
                </p:cNvSpPr>
                <p:nvPr/>
              </p:nvSpPr>
              <p:spPr bwMode="auto">
                <a:xfrm>
                  <a:off x="3186" y="2929"/>
                  <a:ext cx="99" cy="102"/>
                </a:xfrm>
                <a:custGeom>
                  <a:avLst/>
                  <a:gdLst>
                    <a:gd name="T0" fmla="*/ 4 w 102"/>
                    <a:gd name="T1" fmla="*/ 30 h 107"/>
                    <a:gd name="T2" fmla="*/ 34 w 102"/>
                    <a:gd name="T3" fmla="*/ 5 h 107"/>
                    <a:gd name="T4" fmla="*/ 61 w 102"/>
                    <a:gd name="T5" fmla="*/ 5 h 107"/>
                    <a:gd name="T6" fmla="*/ 88 w 102"/>
                    <a:gd name="T7" fmla="*/ 30 h 107"/>
                    <a:gd name="T8" fmla="*/ 88 w 102"/>
                    <a:gd name="T9" fmla="*/ 59 h 107"/>
                    <a:gd name="T10" fmla="*/ 64 w 102"/>
                    <a:gd name="T11" fmla="*/ 88 h 107"/>
                    <a:gd name="T12" fmla="*/ 37 w 102"/>
                    <a:gd name="T13" fmla="*/ 90 h 107"/>
                    <a:gd name="T14" fmla="*/ 13 w 102"/>
                    <a:gd name="T15" fmla="*/ 80 h 107"/>
                    <a:gd name="T16" fmla="*/ 1 w 102"/>
                    <a:gd name="T17" fmla="*/ 56 h 107"/>
                    <a:gd name="T18" fmla="*/ 4 w 102"/>
                    <a:gd name="T19" fmla="*/ 30 h 10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2"/>
                    <a:gd name="T31" fmla="*/ 0 h 107"/>
                    <a:gd name="T32" fmla="*/ 102 w 102"/>
                    <a:gd name="T33" fmla="*/ 107 h 10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36"/>
                <p:cNvSpPr>
                  <a:spLocks/>
                </p:cNvSpPr>
                <p:nvPr/>
              </p:nvSpPr>
              <p:spPr bwMode="auto">
                <a:xfrm>
                  <a:off x="3085" y="2935"/>
                  <a:ext cx="99" cy="100"/>
                </a:xfrm>
                <a:custGeom>
                  <a:avLst/>
                  <a:gdLst>
                    <a:gd name="T0" fmla="*/ 0 w 99"/>
                    <a:gd name="T1" fmla="*/ 30 h 100"/>
                    <a:gd name="T2" fmla="*/ 26 w 99"/>
                    <a:gd name="T3" fmla="*/ 8 h 100"/>
                    <a:gd name="T4" fmla="*/ 70 w 99"/>
                    <a:gd name="T5" fmla="*/ 5 h 100"/>
                    <a:gd name="T6" fmla="*/ 96 w 99"/>
                    <a:gd name="T7" fmla="*/ 36 h 100"/>
                    <a:gd name="T8" fmla="*/ 90 w 99"/>
                    <a:gd name="T9" fmla="*/ 70 h 100"/>
                    <a:gd name="T10" fmla="*/ 70 w 99"/>
                    <a:gd name="T11" fmla="*/ 93 h 100"/>
                    <a:gd name="T12" fmla="*/ 52 w 99"/>
                    <a:gd name="T13" fmla="*/ 98 h 100"/>
                    <a:gd name="T14" fmla="*/ 29 w 99"/>
                    <a:gd name="T15" fmla="*/ 96 h 100"/>
                    <a:gd name="T16" fmla="*/ 6 w 99"/>
                    <a:gd name="T17" fmla="*/ 76 h 100"/>
                    <a:gd name="T18" fmla="*/ 1 w 99"/>
                    <a:gd name="T19" fmla="*/ 50 h 100"/>
                    <a:gd name="T20" fmla="*/ 0 w 99"/>
                    <a:gd name="T21" fmla="*/ 30 h 10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9"/>
                    <a:gd name="T34" fmla="*/ 0 h 100"/>
                    <a:gd name="T35" fmla="*/ 99 w 99"/>
                    <a:gd name="T36" fmla="*/ 100 h 10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9" h="100">
                      <a:moveTo>
                        <a:pt x="0" y="30"/>
                      </a:moveTo>
                      <a:cubicBezTo>
                        <a:pt x="4" y="22"/>
                        <a:pt x="15" y="11"/>
                        <a:pt x="26" y="8"/>
                      </a:cubicBezTo>
                      <a:cubicBezTo>
                        <a:pt x="38" y="4"/>
                        <a:pt x="58" y="0"/>
                        <a:pt x="70" y="5"/>
                      </a:cubicBezTo>
                      <a:cubicBezTo>
                        <a:pt x="82" y="10"/>
                        <a:pt x="93" y="26"/>
                        <a:pt x="96" y="36"/>
                      </a:cubicBezTo>
                      <a:cubicBezTo>
                        <a:pt x="99" y="47"/>
                        <a:pt x="94" y="61"/>
                        <a:pt x="90" y="70"/>
                      </a:cubicBezTo>
                      <a:cubicBezTo>
                        <a:pt x="86" y="80"/>
                        <a:pt x="76" y="88"/>
                        <a:pt x="70" y="93"/>
                      </a:cubicBezTo>
                      <a:cubicBezTo>
                        <a:pt x="64" y="98"/>
                        <a:pt x="59" y="98"/>
                        <a:pt x="52" y="98"/>
                      </a:cubicBezTo>
                      <a:cubicBezTo>
                        <a:pt x="45" y="98"/>
                        <a:pt x="36" y="100"/>
                        <a:pt x="29" y="96"/>
                      </a:cubicBezTo>
                      <a:cubicBezTo>
                        <a:pt x="22" y="92"/>
                        <a:pt x="11" y="84"/>
                        <a:pt x="6" y="76"/>
                      </a:cubicBezTo>
                      <a:cubicBezTo>
                        <a:pt x="1" y="68"/>
                        <a:pt x="2" y="58"/>
                        <a:pt x="1" y="50"/>
                      </a:cubicBezTo>
                      <a:cubicBezTo>
                        <a:pt x="0" y="42"/>
                        <a:pt x="0" y="34"/>
                        <a:pt x="0" y="3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37"/>
                <p:cNvSpPr>
                  <a:spLocks/>
                </p:cNvSpPr>
                <p:nvPr/>
              </p:nvSpPr>
              <p:spPr bwMode="auto">
                <a:xfrm>
                  <a:off x="3226" y="3014"/>
                  <a:ext cx="72" cy="71"/>
                </a:xfrm>
                <a:custGeom>
                  <a:avLst/>
                  <a:gdLst>
                    <a:gd name="T0" fmla="*/ 62 w 72"/>
                    <a:gd name="T1" fmla="*/ 6 h 71"/>
                    <a:gd name="T2" fmla="*/ 65 w 72"/>
                    <a:gd name="T3" fmla="*/ 37 h 71"/>
                    <a:gd name="T4" fmla="*/ 52 w 72"/>
                    <a:gd name="T5" fmla="*/ 67 h 71"/>
                    <a:gd name="T6" fmla="*/ 16 w 72"/>
                    <a:gd name="T7" fmla="*/ 61 h 71"/>
                    <a:gd name="T8" fmla="*/ 8 w 72"/>
                    <a:gd name="T9" fmla="*/ 29 h 71"/>
                    <a:gd name="T10" fmla="*/ 62 w 72"/>
                    <a:gd name="T11" fmla="*/ 6 h 7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2"/>
                    <a:gd name="T19" fmla="*/ 0 h 71"/>
                    <a:gd name="T20" fmla="*/ 72 w 72"/>
                    <a:gd name="T21" fmla="*/ 71 h 7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2" h="71">
                      <a:moveTo>
                        <a:pt x="62" y="6"/>
                      </a:moveTo>
                      <a:cubicBezTo>
                        <a:pt x="72" y="8"/>
                        <a:pt x="67" y="27"/>
                        <a:pt x="65" y="37"/>
                      </a:cubicBezTo>
                      <a:cubicBezTo>
                        <a:pt x="63" y="47"/>
                        <a:pt x="60" y="63"/>
                        <a:pt x="52" y="67"/>
                      </a:cubicBezTo>
                      <a:cubicBezTo>
                        <a:pt x="44" y="71"/>
                        <a:pt x="23" y="67"/>
                        <a:pt x="16" y="61"/>
                      </a:cubicBezTo>
                      <a:cubicBezTo>
                        <a:pt x="9" y="55"/>
                        <a:pt x="0" y="38"/>
                        <a:pt x="8" y="29"/>
                      </a:cubicBezTo>
                      <a:cubicBezTo>
                        <a:pt x="16" y="20"/>
                        <a:pt x="53" y="0"/>
                        <a:pt x="62" y="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DA1F0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38"/>
                <p:cNvSpPr>
                  <a:spLocks/>
                </p:cNvSpPr>
                <p:nvPr/>
              </p:nvSpPr>
              <p:spPr bwMode="auto">
                <a:xfrm>
                  <a:off x="3058" y="3023"/>
                  <a:ext cx="76" cy="63"/>
                </a:xfrm>
                <a:custGeom>
                  <a:avLst/>
                  <a:gdLst>
                    <a:gd name="T0" fmla="*/ 25 w 76"/>
                    <a:gd name="T1" fmla="*/ 7 h 63"/>
                    <a:gd name="T2" fmla="*/ 4 w 76"/>
                    <a:gd name="T3" fmla="*/ 40 h 63"/>
                    <a:gd name="T4" fmla="*/ 52 w 76"/>
                    <a:gd name="T5" fmla="*/ 61 h 63"/>
                    <a:gd name="T6" fmla="*/ 76 w 76"/>
                    <a:gd name="T7" fmla="*/ 28 h 63"/>
                    <a:gd name="T8" fmla="*/ 49 w 76"/>
                    <a:gd name="T9" fmla="*/ 10 h 63"/>
                    <a:gd name="T10" fmla="*/ 25 w 76"/>
                    <a:gd name="T11" fmla="*/ 7 h 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6"/>
                    <a:gd name="T19" fmla="*/ 0 h 63"/>
                    <a:gd name="T20" fmla="*/ 76 w 76"/>
                    <a:gd name="T21" fmla="*/ 63 h 6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6" h="63">
                      <a:moveTo>
                        <a:pt x="25" y="7"/>
                      </a:moveTo>
                      <a:cubicBezTo>
                        <a:pt x="18" y="12"/>
                        <a:pt x="0" y="31"/>
                        <a:pt x="4" y="40"/>
                      </a:cubicBezTo>
                      <a:cubicBezTo>
                        <a:pt x="8" y="49"/>
                        <a:pt x="40" y="63"/>
                        <a:pt x="52" y="61"/>
                      </a:cubicBezTo>
                      <a:cubicBezTo>
                        <a:pt x="64" y="59"/>
                        <a:pt x="76" y="36"/>
                        <a:pt x="76" y="28"/>
                      </a:cubicBezTo>
                      <a:cubicBezTo>
                        <a:pt x="76" y="20"/>
                        <a:pt x="57" y="13"/>
                        <a:pt x="49" y="10"/>
                      </a:cubicBezTo>
                      <a:cubicBezTo>
                        <a:pt x="41" y="7"/>
                        <a:pt x="31" y="0"/>
                        <a:pt x="25" y="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DA1F0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0" name="Group 39"/>
                <p:cNvGrpSpPr>
                  <a:grpSpLocks/>
                </p:cNvGrpSpPr>
                <p:nvPr/>
              </p:nvGrpSpPr>
              <p:grpSpPr bwMode="auto">
                <a:xfrm>
                  <a:off x="3260" y="2932"/>
                  <a:ext cx="248" cy="395"/>
                  <a:chOff x="3260" y="2932"/>
                  <a:chExt cx="248" cy="395"/>
                </a:xfrm>
              </p:grpSpPr>
              <p:sp>
                <p:nvSpPr>
                  <p:cNvPr id="47" name="Freeform 40"/>
                  <p:cNvSpPr>
                    <a:spLocks/>
                  </p:cNvSpPr>
                  <p:nvPr/>
                </p:nvSpPr>
                <p:spPr bwMode="auto">
                  <a:xfrm>
                    <a:off x="3260" y="3072"/>
                    <a:ext cx="232" cy="255"/>
                  </a:xfrm>
                  <a:custGeom>
                    <a:avLst/>
                    <a:gdLst>
                      <a:gd name="T0" fmla="*/ 43 w 232"/>
                      <a:gd name="T1" fmla="*/ 252 h 255"/>
                      <a:gd name="T2" fmla="*/ 82 w 232"/>
                      <a:gd name="T3" fmla="*/ 243 h 255"/>
                      <a:gd name="T4" fmla="*/ 103 w 232"/>
                      <a:gd name="T5" fmla="*/ 222 h 255"/>
                      <a:gd name="T6" fmla="*/ 163 w 232"/>
                      <a:gd name="T7" fmla="*/ 192 h 255"/>
                      <a:gd name="T8" fmla="*/ 187 w 232"/>
                      <a:gd name="T9" fmla="*/ 159 h 255"/>
                      <a:gd name="T10" fmla="*/ 201 w 232"/>
                      <a:gd name="T11" fmla="*/ 144 h 255"/>
                      <a:gd name="T12" fmla="*/ 218 w 232"/>
                      <a:gd name="T13" fmla="*/ 85 h 255"/>
                      <a:gd name="T14" fmla="*/ 229 w 232"/>
                      <a:gd name="T15" fmla="*/ 39 h 255"/>
                      <a:gd name="T16" fmla="*/ 199 w 232"/>
                      <a:gd name="T17" fmla="*/ 17 h 255"/>
                      <a:gd name="T18" fmla="*/ 160 w 232"/>
                      <a:gd name="T19" fmla="*/ 0 h 255"/>
                      <a:gd name="T20" fmla="*/ 154 w 232"/>
                      <a:gd name="T21" fmla="*/ 15 h 255"/>
                      <a:gd name="T22" fmla="*/ 157 w 232"/>
                      <a:gd name="T23" fmla="*/ 6 h 255"/>
                      <a:gd name="T24" fmla="*/ 142 w 232"/>
                      <a:gd name="T25" fmla="*/ 15 h 255"/>
                      <a:gd name="T26" fmla="*/ 97 w 232"/>
                      <a:gd name="T27" fmla="*/ 39 h 255"/>
                      <a:gd name="T28" fmla="*/ 70 w 232"/>
                      <a:gd name="T29" fmla="*/ 69 h 255"/>
                      <a:gd name="T30" fmla="*/ 7 w 232"/>
                      <a:gd name="T31" fmla="*/ 111 h 255"/>
                      <a:gd name="T32" fmla="*/ 25 w 232"/>
                      <a:gd name="T33" fmla="*/ 132 h 255"/>
                      <a:gd name="T34" fmla="*/ 37 w 232"/>
                      <a:gd name="T35" fmla="*/ 168 h 255"/>
                      <a:gd name="T36" fmla="*/ 43 w 232"/>
                      <a:gd name="T37" fmla="*/ 183 h 255"/>
                      <a:gd name="T38" fmla="*/ 46 w 232"/>
                      <a:gd name="T39" fmla="*/ 213 h 255"/>
                      <a:gd name="T40" fmla="*/ 49 w 232"/>
                      <a:gd name="T41" fmla="*/ 222 h 255"/>
                      <a:gd name="T42" fmla="*/ 43 w 232"/>
                      <a:gd name="T43" fmla="*/ 252 h 25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232"/>
                      <a:gd name="T67" fmla="*/ 0 h 255"/>
                      <a:gd name="T68" fmla="*/ 232 w 232"/>
                      <a:gd name="T69" fmla="*/ 255 h 25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232" h="255">
                        <a:moveTo>
                          <a:pt x="43" y="252"/>
                        </a:moveTo>
                        <a:cubicBezTo>
                          <a:pt x="48" y="255"/>
                          <a:pt x="72" y="248"/>
                          <a:pt x="82" y="243"/>
                        </a:cubicBezTo>
                        <a:cubicBezTo>
                          <a:pt x="92" y="238"/>
                          <a:pt x="90" y="230"/>
                          <a:pt x="103" y="222"/>
                        </a:cubicBezTo>
                        <a:cubicBezTo>
                          <a:pt x="116" y="214"/>
                          <a:pt x="149" y="202"/>
                          <a:pt x="163" y="192"/>
                        </a:cubicBezTo>
                        <a:cubicBezTo>
                          <a:pt x="177" y="182"/>
                          <a:pt x="181" y="167"/>
                          <a:pt x="187" y="159"/>
                        </a:cubicBezTo>
                        <a:cubicBezTo>
                          <a:pt x="193" y="151"/>
                          <a:pt x="196" y="156"/>
                          <a:pt x="201" y="144"/>
                        </a:cubicBezTo>
                        <a:cubicBezTo>
                          <a:pt x="206" y="132"/>
                          <a:pt x="213" y="102"/>
                          <a:pt x="218" y="85"/>
                        </a:cubicBezTo>
                        <a:cubicBezTo>
                          <a:pt x="223" y="68"/>
                          <a:pt x="232" y="50"/>
                          <a:pt x="229" y="39"/>
                        </a:cubicBezTo>
                        <a:cubicBezTo>
                          <a:pt x="226" y="28"/>
                          <a:pt x="210" y="23"/>
                          <a:pt x="199" y="17"/>
                        </a:cubicBezTo>
                        <a:cubicBezTo>
                          <a:pt x="188" y="11"/>
                          <a:pt x="167" y="0"/>
                          <a:pt x="160" y="0"/>
                        </a:cubicBezTo>
                        <a:cubicBezTo>
                          <a:pt x="153" y="0"/>
                          <a:pt x="154" y="14"/>
                          <a:pt x="154" y="15"/>
                        </a:cubicBezTo>
                        <a:cubicBezTo>
                          <a:pt x="154" y="16"/>
                          <a:pt x="159" y="6"/>
                          <a:pt x="157" y="6"/>
                        </a:cubicBezTo>
                        <a:cubicBezTo>
                          <a:pt x="155" y="6"/>
                          <a:pt x="152" y="10"/>
                          <a:pt x="142" y="15"/>
                        </a:cubicBezTo>
                        <a:cubicBezTo>
                          <a:pt x="132" y="20"/>
                          <a:pt x="109" y="30"/>
                          <a:pt x="97" y="39"/>
                        </a:cubicBezTo>
                        <a:cubicBezTo>
                          <a:pt x="85" y="48"/>
                          <a:pt x="85" y="57"/>
                          <a:pt x="70" y="69"/>
                        </a:cubicBezTo>
                        <a:cubicBezTo>
                          <a:pt x="55" y="81"/>
                          <a:pt x="14" y="100"/>
                          <a:pt x="7" y="111"/>
                        </a:cubicBezTo>
                        <a:cubicBezTo>
                          <a:pt x="0" y="122"/>
                          <a:pt x="20" y="123"/>
                          <a:pt x="25" y="132"/>
                        </a:cubicBezTo>
                        <a:cubicBezTo>
                          <a:pt x="30" y="141"/>
                          <a:pt x="34" y="160"/>
                          <a:pt x="37" y="168"/>
                        </a:cubicBezTo>
                        <a:cubicBezTo>
                          <a:pt x="40" y="176"/>
                          <a:pt x="42" y="176"/>
                          <a:pt x="43" y="183"/>
                        </a:cubicBezTo>
                        <a:cubicBezTo>
                          <a:pt x="44" y="190"/>
                          <a:pt x="45" y="207"/>
                          <a:pt x="46" y="213"/>
                        </a:cubicBezTo>
                        <a:cubicBezTo>
                          <a:pt x="47" y="219"/>
                          <a:pt x="49" y="216"/>
                          <a:pt x="49" y="222"/>
                        </a:cubicBezTo>
                        <a:cubicBezTo>
                          <a:pt x="49" y="228"/>
                          <a:pt x="36" y="241"/>
                          <a:pt x="43" y="252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Freeform 41"/>
                  <p:cNvSpPr>
                    <a:spLocks/>
                  </p:cNvSpPr>
                  <p:nvPr/>
                </p:nvSpPr>
                <p:spPr bwMode="auto">
                  <a:xfrm>
                    <a:off x="3410" y="2932"/>
                    <a:ext cx="98" cy="127"/>
                  </a:xfrm>
                  <a:custGeom>
                    <a:avLst/>
                    <a:gdLst>
                      <a:gd name="T0" fmla="*/ 19 w 98"/>
                      <a:gd name="T1" fmla="*/ 104 h 127"/>
                      <a:gd name="T2" fmla="*/ 1 w 98"/>
                      <a:gd name="T3" fmla="*/ 44 h 127"/>
                      <a:gd name="T4" fmla="*/ 26 w 98"/>
                      <a:gd name="T5" fmla="*/ 5 h 127"/>
                      <a:gd name="T6" fmla="*/ 59 w 98"/>
                      <a:gd name="T7" fmla="*/ 15 h 127"/>
                      <a:gd name="T8" fmla="*/ 93 w 98"/>
                      <a:gd name="T9" fmla="*/ 21 h 127"/>
                      <a:gd name="T10" fmla="*/ 93 w 98"/>
                      <a:gd name="T11" fmla="*/ 70 h 127"/>
                      <a:gd name="T12" fmla="*/ 64 w 98"/>
                      <a:gd name="T13" fmla="*/ 119 h 127"/>
                      <a:gd name="T14" fmla="*/ 58 w 98"/>
                      <a:gd name="T15" fmla="*/ 116 h 1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98"/>
                      <a:gd name="T25" fmla="*/ 0 h 127"/>
                      <a:gd name="T26" fmla="*/ 98 w 98"/>
                      <a:gd name="T27" fmla="*/ 127 h 1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98" h="127">
                        <a:moveTo>
                          <a:pt x="19" y="104"/>
                        </a:moveTo>
                        <a:cubicBezTo>
                          <a:pt x="16" y="95"/>
                          <a:pt x="0" y="60"/>
                          <a:pt x="1" y="44"/>
                        </a:cubicBezTo>
                        <a:cubicBezTo>
                          <a:pt x="2" y="28"/>
                          <a:pt x="16" y="11"/>
                          <a:pt x="26" y="5"/>
                        </a:cubicBezTo>
                        <a:cubicBezTo>
                          <a:pt x="35" y="0"/>
                          <a:pt x="49" y="12"/>
                          <a:pt x="59" y="15"/>
                        </a:cubicBezTo>
                        <a:cubicBezTo>
                          <a:pt x="70" y="18"/>
                          <a:pt x="87" y="12"/>
                          <a:pt x="93" y="21"/>
                        </a:cubicBezTo>
                        <a:cubicBezTo>
                          <a:pt x="98" y="29"/>
                          <a:pt x="98" y="54"/>
                          <a:pt x="93" y="70"/>
                        </a:cubicBezTo>
                        <a:cubicBezTo>
                          <a:pt x="88" y="86"/>
                          <a:pt x="70" y="111"/>
                          <a:pt x="64" y="119"/>
                        </a:cubicBezTo>
                        <a:cubicBezTo>
                          <a:pt x="58" y="127"/>
                          <a:pt x="59" y="117"/>
                          <a:pt x="58" y="116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FF9F3F"/>
                      </a:gs>
                      <a:gs pos="100000">
                        <a:srgbClr val="FFAE5D"/>
                      </a:gs>
                    </a:gsLst>
                    <a:path path="rect">
                      <a:fillToRect l="50000" t="50000" r="50000" b="50000"/>
                    </a:path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Freeform 42"/>
                  <p:cNvSpPr>
                    <a:spLocks/>
                  </p:cNvSpPr>
                  <p:nvPr/>
                </p:nvSpPr>
                <p:spPr bwMode="auto">
                  <a:xfrm rot="9324461" flipH="1">
                    <a:off x="3408" y="3024"/>
                    <a:ext cx="87" cy="108"/>
                  </a:xfrm>
                  <a:custGeom>
                    <a:avLst/>
                    <a:gdLst>
                      <a:gd name="T0" fmla="*/ 50 w 100"/>
                      <a:gd name="T1" fmla="*/ 4 h 116"/>
                      <a:gd name="T2" fmla="*/ 50 w 100"/>
                      <a:gd name="T3" fmla="*/ 0 h 116"/>
                      <a:gd name="T4" fmla="*/ 66 w 100"/>
                      <a:gd name="T5" fmla="*/ 45 h 116"/>
                      <a:gd name="T6" fmla="*/ 18 w 100"/>
                      <a:gd name="T7" fmla="*/ 94 h 116"/>
                      <a:gd name="T8" fmla="*/ 0 w 100"/>
                      <a:gd name="T9" fmla="*/ 64 h 116"/>
                      <a:gd name="T10" fmla="*/ 50 w 100"/>
                      <a:gd name="T11" fmla="*/ 4 h 11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0"/>
                      <a:gd name="T19" fmla="*/ 0 h 116"/>
                      <a:gd name="T20" fmla="*/ 100 w 100"/>
                      <a:gd name="T21" fmla="*/ 116 h 11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0" h="116">
                        <a:moveTo>
                          <a:pt x="76" y="4"/>
                        </a:moveTo>
                        <a:lnTo>
                          <a:pt x="76" y="0"/>
                        </a:lnTo>
                        <a:lnTo>
                          <a:pt x="100" y="56"/>
                        </a:lnTo>
                        <a:lnTo>
                          <a:pt x="28" y="116"/>
                        </a:lnTo>
                        <a:lnTo>
                          <a:pt x="0" y="80"/>
                        </a:lnTo>
                        <a:lnTo>
                          <a:pt x="76" y="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" name="Freeform 43"/>
                <p:cNvSpPr>
                  <a:spLocks/>
                </p:cNvSpPr>
                <p:nvPr/>
              </p:nvSpPr>
              <p:spPr bwMode="auto">
                <a:xfrm>
                  <a:off x="2848" y="3057"/>
                  <a:ext cx="255" cy="255"/>
                </a:xfrm>
                <a:custGeom>
                  <a:avLst/>
                  <a:gdLst>
                    <a:gd name="T0" fmla="*/ 189 w 255"/>
                    <a:gd name="T1" fmla="*/ 252 h 255"/>
                    <a:gd name="T2" fmla="*/ 150 w 255"/>
                    <a:gd name="T3" fmla="*/ 243 h 255"/>
                    <a:gd name="T4" fmla="*/ 129 w 255"/>
                    <a:gd name="T5" fmla="*/ 222 h 255"/>
                    <a:gd name="T6" fmla="*/ 69 w 255"/>
                    <a:gd name="T7" fmla="*/ 192 h 255"/>
                    <a:gd name="T8" fmla="*/ 45 w 255"/>
                    <a:gd name="T9" fmla="*/ 159 h 255"/>
                    <a:gd name="T10" fmla="*/ 31 w 255"/>
                    <a:gd name="T11" fmla="*/ 144 h 255"/>
                    <a:gd name="T12" fmla="*/ 14 w 255"/>
                    <a:gd name="T13" fmla="*/ 85 h 255"/>
                    <a:gd name="T14" fmla="*/ 3 w 255"/>
                    <a:gd name="T15" fmla="*/ 39 h 255"/>
                    <a:gd name="T16" fmla="*/ 33 w 255"/>
                    <a:gd name="T17" fmla="*/ 17 h 255"/>
                    <a:gd name="T18" fmla="*/ 72 w 255"/>
                    <a:gd name="T19" fmla="*/ 0 h 255"/>
                    <a:gd name="T20" fmla="*/ 78 w 255"/>
                    <a:gd name="T21" fmla="*/ 15 h 255"/>
                    <a:gd name="T22" fmla="*/ 75 w 255"/>
                    <a:gd name="T23" fmla="*/ 6 h 255"/>
                    <a:gd name="T24" fmla="*/ 90 w 255"/>
                    <a:gd name="T25" fmla="*/ 15 h 255"/>
                    <a:gd name="T26" fmla="*/ 135 w 255"/>
                    <a:gd name="T27" fmla="*/ 39 h 255"/>
                    <a:gd name="T28" fmla="*/ 162 w 255"/>
                    <a:gd name="T29" fmla="*/ 69 h 255"/>
                    <a:gd name="T30" fmla="*/ 242 w 255"/>
                    <a:gd name="T31" fmla="*/ 111 h 255"/>
                    <a:gd name="T32" fmla="*/ 242 w 255"/>
                    <a:gd name="T33" fmla="*/ 120 h 255"/>
                    <a:gd name="T34" fmla="*/ 209 w 255"/>
                    <a:gd name="T35" fmla="*/ 162 h 255"/>
                    <a:gd name="T36" fmla="*/ 194 w 255"/>
                    <a:gd name="T37" fmla="*/ 183 h 255"/>
                    <a:gd name="T38" fmla="*/ 186 w 255"/>
                    <a:gd name="T39" fmla="*/ 213 h 255"/>
                    <a:gd name="T40" fmla="*/ 183 w 255"/>
                    <a:gd name="T41" fmla="*/ 222 h 255"/>
                    <a:gd name="T42" fmla="*/ 189 w 255"/>
                    <a:gd name="T43" fmla="*/ 252 h 25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55"/>
                    <a:gd name="T67" fmla="*/ 0 h 255"/>
                    <a:gd name="T68" fmla="*/ 255 w 255"/>
                    <a:gd name="T69" fmla="*/ 255 h 25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55" h="255">
                      <a:moveTo>
                        <a:pt x="189" y="252"/>
                      </a:moveTo>
                      <a:cubicBezTo>
                        <a:pt x="184" y="255"/>
                        <a:pt x="160" y="248"/>
                        <a:pt x="150" y="243"/>
                      </a:cubicBezTo>
                      <a:cubicBezTo>
                        <a:pt x="140" y="238"/>
                        <a:pt x="142" y="230"/>
                        <a:pt x="129" y="222"/>
                      </a:cubicBezTo>
                      <a:cubicBezTo>
                        <a:pt x="116" y="214"/>
                        <a:pt x="83" y="202"/>
                        <a:pt x="69" y="192"/>
                      </a:cubicBezTo>
                      <a:cubicBezTo>
                        <a:pt x="55" y="182"/>
                        <a:pt x="51" y="167"/>
                        <a:pt x="45" y="159"/>
                      </a:cubicBezTo>
                      <a:cubicBezTo>
                        <a:pt x="39" y="151"/>
                        <a:pt x="36" y="156"/>
                        <a:pt x="31" y="144"/>
                      </a:cubicBezTo>
                      <a:cubicBezTo>
                        <a:pt x="26" y="132"/>
                        <a:pt x="19" y="102"/>
                        <a:pt x="14" y="85"/>
                      </a:cubicBezTo>
                      <a:cubicBezTo>
                        <a:pt x="9" y="68"/>
                        <a:pt x="0" y="50"/>
                        <a:pt x="3" y="39"/>
                      </a:cubicBezTo>
                      <a:cubicBezTo>
                        <a:pt x="6" y="28"/>
                        <a:pt x="22" y="23"/>
                        <a:pt x="33" y="17"/>
                      </a:cubicBezTo>
                      <a:cubicBezTo>
                        <a:pt x="44" y="11"/>
                        <a:pt x="65" y="0"/>
                        <a:pt x="72" y="0"/>
                      </a:cubicBezTo>
                      <a:cubicBezTo>
                        <a:pt x="79" y="0"/>
                        <a:pt x="78" y="14"/>
                        <a:pt x="78" y="15"/>
                      </a:cubicBezTo>
                      <a:cubicBezTo>
                        <a:pt x="78" y="16"/>
                        <a:pt x="73" y="6"/>
                        <a:pt x="75" y="6"/>
                      </a:cubicBezTo>
                      <a:cubicBezTo>
                        <a:pt x="77" y="6"/>
                        <a:pt x="80" y="10"/>
                        <a:pt x="90" y="15"/>
                      </a:cubicBezTo>
                      <a:cubicBezTo>
                        <a:pt x="100" y="20"/>
                        <a:pt x="123" y="30"/>
                        <a:pt x="135" y="39"/>
                      </a:cubicBezTo>
                      <a:cubicBezTo>
                        <a:pt x="147" y="48"/>
                        <a:pt x="144" y="57"/>
                        <a:pt x="162" y="69"/>
                      </a:cubicBezTo>
                      <a:cubicBezTo>
                        <a:pt x="180" y="81"/>
                        <a:pt x="229" y="103"/>
                        <a:pt x="242" y="111"/>
                      </a:cubicBezTo>
                      <a:cubicBezTo>
                        <a:pt x="255" y="119"/>
                        <a:pt x="248" y="111"/>
                        <a:pt x="242" y="120"/>
                      </a:cubicBezTo>
                      <a:cubicBezTo>
                        <a:pt x="236" y="129"/>
                        <a:pt x="217" y="151"/>
                        <a:pt x="209" y="162"/>
                      </a:cubicBezTo>
                      <a:cubicBezTo>
                        <a:pt x="201" y="173"/>
                        <a:pt x="198" y="175"/>
                        <a:pt x="194" y="183"/>
                      </a:cubicBezTo>
                      <a:cubicBezTo>
                        <a:pt x="190" y="191"/>
                        <a:pt x="188" y="207"/>
                        <a:pt x="186" y="213"/>
                      </a:cubicBezTo>
                      <a:cubicBezTo>
                        <a:pt x="184" y="219"/>
                        <a:pt x="183" y="216"/>
                        <a:pt x="183" y="222"/>
                      </a:cubicBezTo>
                      <a:cubicBezTo>
                        <a:pt x="183" y="228"/>
                        <a:pt x="196" y="241"/>
                        <a:pt x="189" y="25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" name="Freeform 44"/>
                <p:cNvSpPr>
                  <a:spLocks/>
                </p:cNvSpPr>
                <p:nvPr/>
              </p:nvSpPr>
              <p:spPr bwMode="auto">
                <a:xfrm>
                  <a:off x="2832" y="2917"/>
                  <a:ext cx="99" cy="127"/>
                </a:xfrm>
                <a:custGeom>
                  <a:avLst/>
                  <a:gdLst>
                    <a:gd name="T0" fmla="*/ 84 w 99"/>
                    <a:gd name="T1" fmla="*/ 107 h 127"/>
                    <a:gd name="T2" fmla="*/ 97 w 99"/>
                    <a:gd name="T3" fmla="*/ 44 h 127"/>
                    <a:gd name="T4" fmla="*/ 72 w 99"/>
                    <a:gd name="T5" fmla="*/ 5 h 127"/>
                    <a:gd name="T6" fmla="*/ 39 w 99"/>
                    <a:gd name="T7" fmla="*/ 15 h 127"/>
                    <a:gd name="T8" fmla="*/ 5 w 99"/>
                    <a:gd name="T9" fmla="*/ 21 h 127"/>
                    <a:gd name="T10" fmla="*/ 5 w 99"/>
                    <a:gd name="T11" fmla="*/ 70 h 127"/>
                    <a:gd name="T12" fmla="*/ 34 w 99"/>
                    <a:gd name="T13" fmla="*/ 119 h 127"/>
                    <a:gd name="T14" fmla="*/ 40 w 99"/>
                    <a:gd name="T15" fmla="*/ 116 h 12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99"/>
                    <a:gd name="T25" fmla="*/ 0 h 127"/>
                    <a:gd name="T26" fmla="*/ 99 w 99"/>
                    <a:gd name="T27" fmla="*/ 127 h 12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99" h="127">
                      <a:moveTo>
                        <a:pt x="84" y="107"/>
                      </a:moveTo>
                      <a:cubicBezTo>
                        <a:pt x="86" y="97"/>
                        <a:pt x="99" y="61"/>
                        <a:pt x="97" y="44"/>
                      </a:cubicBezTo>
                      <a:cubicBezTo>
                        <a:pt x="95" y="27"/>
                        <a:pt x="82" y="11"/>
                        <a:pt x="72" y="5"/>
                      </a:cubicBezTo>
                      <a:cubicBezTo>
                        <a:pt x="63" y="0"/>
                        <a:pt x="49" y="12"/>
                        <a:pt x="39" y="15"/>
                      </a:cubicBezTo>
                      <a:cubicBezTo>
                        <a:pt x="28" y="18"/>
                        <a:pt x="11" y="12"/>
                        <a:pt x="5" y="21"/>
                      </a:cubicBezTo>
                      <a:cubicBezTo>
                        <a:pt x="0" y="29"/>
                        <a:pt x="0" y="54"/>
                        <a:pt x="5" y="70"/>
                      </a:cubicBezTo>
                      <a:cubicBezTo>
                        <a:pt x="10" y="86"/>
                        <a:pt x="28" y="111"/>
                        <a:pt x="34" y="119"/>
                      </a:cubicBezTo>
                      <a:cubicBezTo>
                        <a:pt x="40" y="127"/>
                        <a:pt x="39" y="117"/>
                        <a:pt x="40" y="116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Freeform 45"/>
                <p:cNvSpPr>
                  <a:spLocks/>
                </p:cNvSpPr>
                <p:nvPr/>
              </p:nvSpPr>
              <p:spPr bwMode="auto">
                <a:xfrm rot="-9324461">
                  <a:off x="2845" y="3009"/>
                  <a:ext cx="87" cy="108"/>
                </a:xfrm>
                <a:custGeom>
                  <a:avLst/>
                  <a:gdLst>
                    <a:gd name="T0" fmla="*/ 50 w 100"/>
                    <a:gd name="T1" fmla="*/ 4 h 116"/>
                    <a:gd name="T2" fmla="*/ 50 w 100"/>
                    <a:gd name="T3" fmla="*/ 0 h 116"/>
                    <a:gd name="T4" fmla="*/ 66 w 100"/>
                    <a:gd name="T5" fmla="*/ 45 h 116"/>
                    <a:gd name="T6" fmla="*/ 18 w 100"/>
                    <a:gd name="T7" fmla="*/ 94 h 116"/>
                    <a:gd name="T8" fmla="*/ 0 w 100"/>
                    <a:gd name="T9" fmla="*/ 64 h 116"/>
                    <a:gd name="T10" fmla="*/ 50 w 100"/>
                    <a:gd name="T11" fmla="*/ 4 h 1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0"/>
                    <a:gd name="T19" fmla="*/ 0 h 116"/>
                    <a:gd name="T20" fmla="*/ 100 w 100"/>
                    <a:gd name="T21" fmla="*/ 116 h 1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0" h="116">
                      <a:moveTo>
                        <a:pt x="76" y="4"/>
                      </a:moveTo>
                      <a:lnTo>
                        <a:pt x="76" y="0"/>
                      </a:lnTo>
                      <a:lnTo>
                        <a:pt x="100" y="56"/>
                      </a:lnTo>
                      <a:lnTo>
                        <a:pt x="28" y="116"/>
                      </a:lnTo>
                      <a:lnTo>
                        <a:pt x="0" y="80"/>
                      </a:lnTo>
                      <a:lnTo>
                        <a:pt x="76" y="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Freeform 46"/>
                <p:cNvSpPr>
                  <a:spLocks/>
                </p:cNvSpPr>
                <p:nvPr/>
              </p:nvSpPr>
              <p:spPr bwMode="auto">
                <a:xfrm>
                  <a:off x="3161" y="3033"/>
                  <a:ext cx="45" cy="18"/>
                </a:xfrm>
                <a:custGeom>
                  <a:avLst/>
                  <a:gdLst>
                    <a:gd name="T0" fmla="*/ 0 w 45"/>
                    <a:gd name="T1" fmla="*/ 15 h 18"/>
                    <a:gd name="T2" fmla="*/ 24 w 45"/>
                    <a:gd name="T3" fmla="*/ 0 h 18"/>
                    <a:gd name="T4" fmla="*/ 45 w 45"/>
                    <a:gd name="T5" fmla="*/ 18 h 18"/>
                    <a:gd name="T6" fmla="*/ 0 60000 65536"/>
                    <a:gd name="T7" fmla="*/ 0 60000 65536"/>
                    <a:gd name="T8" fmla="*/ 0 60000 65536"/>
                    <a:gd name="T9" fmla="*/ 0 w 45"/>
                    <a:gd name="T10" fmla="*/ 0 h 18"/>
                    <a:gd name="T11" fmla="*/ 45 w 45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5" h="18">
                      <a:moveTo>
                        <a:pt x="0" y="15"/>
                      </a:moveTo>
                      <a:cubicBezTo>
                        <a:pt x="4" y="13"/>
                        <a:pt x="17" y="0"/>
                        <a:pt x="24" y="0"/>
                      </a:cubicBezTo>
                      <a:cubicBezTo>
                        <a:pt x="31" y="0"/>
                        <a:pt x="41" y="14"/>
                        <a:pt x="45" y="1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Freeform 47"/>
                <p:cNvSpPr>
                  <a:spLocks/>
                </p:cNvSpPr>
                <p:nvPr/>
              </p:nvSpPr>
              <p:spPr bwMode="auto">
                <a:xfrm>
                  <a:off x="3008" y="2982"/>
                  <a:ext cx="78" cy="57"/>
                </a:xfrm>
                <a:custGeom>
                  <a:avLst/>
                  <a:gdLst>
                    <a:gd name="T0" fmla="*/ 78 w 78"/>
                    <a:gd name="T1" fmla="*/ 0 h 57"/>
                    <a:gd name="T2" fmla="*/ 27 w 78"/>
                    <a:gd name="T3" fmla="*/ 6 h 57"/>
                    <a:gd name="T4" fmla="*/ 3 w 78"/>
                    <a:gd name="T5" fmla="*/ 24 h 57"/>
                    <a:gd name="T6" fmla="*/ 6 w 78"/>
                    <a:gd name="T7" fmla="*/ 57 h 5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7"/>
                    <a:gd name="T14" fmla="*/ 78 w 78"/>
                    <a:gd name="T15" fmla="*/ 57 h 5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7">
                      <a:moveTo>
                        <a:pt x="78" y="0"/>
                      </a:moveTo>
                      <a:cubicBezTo>
                        <a:pt x="70" y="1"/>
                        <a:pt x="40" y="2"/>
                        <a:pt x="27" y="6"/>
                      </a:cubicBezTo>
                      <a:cubicBezTo>
                        <a:pt x="14" y="10"/>
                        <a:pt x="6" y="16"/>
                        <a:pt x="3" y="24"/>
                      </a:cubicBezTo>
                      <a:cubicBezTo>
                        <a:pt x="0" y="32"/>
                        <a:pt x="6" y="50"/>
                        <a:pt x="6" y="5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Freeform 48"/>
                <p:cNvSpPr>
                  <a:spLocks/>
                </p:cNvSpPr>
                <p:nvPr/>
              </p:nvSpPr>
              <p:spPr bwMode="auto">
                <a:xfrm>
                  <a:off x="3287" y="2973"/>
                  <a:ext cx="62" cy="57"/>
                </a:xfrm>
                <a:custGeom>
                  <a:avLst/>
                  <a:gdLst>
                    <a:gd name="T0" fmla="*/ 0 w 62"/>
                    <a:gd name="T1" fmla="*/ 0 h 57"/>
                    <a:gd name="T2" fmla="*/ 54 w 62"/>
                    <a:gd name="T3" fmla="*/ 15 h 57"/>
                    <a:gd name="T4" fmla="*/ 51 w 62"/>
                    <a:gd name="T5" fmla="*/ 57 h 57"/>
                    <a:gd name="T6" fmla="*/ 0 60000 65536"/>
                    <a:gd name="T7" fmla="*/ 0 60000 65536"/>
                    <a:gd name="T8" fmla="*/ 0 60000 65536"/>
                    <a:gd name="T9" fmla="*/ 0 w 62"/>
                    <a:gd name="T10" fmla="*/ 0 h 57"/>
                    <a:gd name="T11" fmla="*/ 62 w 62"/>
                    <a:gd name="T12" fmla="*/ 57 h 5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2" h="57">
                      <a:moveTo>
                        <a:pt x="0" y="0"/>
                      </a:moveTo>
                      <a:cubicBezTo>
                        <a:pt x="9" y="3"/>
                        <a:pt x="46" y="6"/>
                        <a:pt x="54" y="15"/>
                      </a:cubicBezTo>
                      <a:cubicBezTo>
                        <a:pt x="62" y="24"/>
                        <a:pt x="52" y="48"/>
                        <a:pt x="51" y="5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" name="Rectangle 49"/>
              <p:cNvSpPr>
                <a:spLocks noChangeArrowheads="1"/>
              </p:cNvSpPr>
              <p:nvPr/>
            </p:nvSpPr>
            <p:spPr bwMode="auto">
              <a:xfrm>
                <a:off x="-48" y="3168"/>
                <a:ext cx="76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ru-RU" sz="4400" b="1"/>
              </a:p>
            </p:txBody>
          </p:sp>
        </p:grpSp>
        <p:graphicFrame>
          <p:nvGraphicFramePr>
            <p:cNvPr id="11" name="Object 50"/>
            <p:cNvGraphicFramePr>
              <a:graphicFrameLocks noChangeAspect="1"/>
            </p:cNvGraphicFramePr>
            <p:nvPr/>
          </p:nvGraphicFramePr>
          <p:xfrm>
            <a:off x="204" y="572"/>
            <a:ext cx="810" cy="386"/>
          </p:xfrm>
          <a:graphic>
            <a:graphicData uri="http://schemas.openxmlformats.org/presentationml/2006/ole">
              <p:oleObj spid="_x0000_s31748" name="Формула" r:id="rId6" imgW="266400" imgH="12672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2" y="2636912"/>
            <a:ext cx="44405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i="1" dirty="0" smtClean="0"/>
              <a:t>I </a:t>
            </a:r>
            <a:r>
              <a:rPr lang="en-US" sz="3600" i="1" dirty="0" err="1" smtClean="0"/>
              <a:t>I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</a:t>
            </a:r>
            <a:r>
              <a:rPr lang="en-US" sz="3600" i="1" dirty="0" smtClean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r>
              <a:rPr lang="en-US" sz="3600" i="1" dirty="0" err="1"/>
              <a:t>I</a:t>
            </a:r>
            <a:r>
              <a:rPr lang="en-US" sz="3600" i="1" dirty="0"/>
              <a:t> </a:t>
            </a:r>
            <a:endParaRPr lang="ru-RU" sz="3600" i="1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643883" y="1190699"/>
          <a:ext cx="3576637" cy="1193800"/>
        </p:xfrm>
        <a:graphic>
          <a:graphicData uri="http://schemas.openxmlformats.org/presentationml/2006/ole">
            <p:oleObj spid="_x0000_s32770" name="Формула" r:id="rId3" imgW="609480" imgH="203040" progId="Equation.3">
              <p:embed/>
            </p:oleObj>
          </a:graphicData>
        </a:graphic>
      </p:graphicFrame>
      <p:sp>
        <p:nvSpPr>
          <p:cNvPr id="4" name="Freeform 4"/>
          <p:cNvSpPr>
            <a:spLocks/>
          </p:cNvSpPr>
          <p:nvPr/>
        </p:nvSpPr>
        <p:spPr bwMode="auto">
          <a:xfrm>
            <a:off x="943670" y="3143324"/>
            <a:ext cx="7416800" cy="25400"/>
          </a:xfrm>
          <a:custGeom>
            <a:avLst/>
            <a:gdLst>
              <a:gd name="T0" fmla="*/ 0 w 4672"/>
              <a:gd name="T1" fmla="*/ 2147483647 h 16"/>
              <a:gd name="T2" fmla="*/ 2147483647 w 4672"/>
              <a:gd name="T3" fmla="*/ 0 h 16"/>
              <a:gd name="T4" fmla="*/ 0 60000 65536"/>
              <a:gd name="T5" fmla="*/ 0 60000 65536"/>
              <a:gd name="T6" fmla="*/ 0 w 4672"/>
              <a:gd name="T7" fmla="*/ 0 h 16"/>
              <a:gd name="T8" fmla="*/ 4672 w 4672"/>
              <a:gd name="T9" fmla="*/ 16 h 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72" h="16">
                <a:moveTo>
                  <a:pt x="0" y="16"/>
                </a:moveTo>
                <a:lnTo>
                  <a:pt x="4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901683" y="3062362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/>
              <a:t>х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4083745" y="3062362"/>
            <a:ext cx="217488" cy="2159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1861245" y="4503812"/>
          <a:ext cx="5518150" cy="1193800"/>
        </p:xfrm>
        <a:graphic>
          <a:graphicData uri="http://schemas.openxmlformats.org/presentationml/2006/ole">
            <p:oleObj spid="_x0000_s32771" name="Формула" r:id="rId4" imgW="939600" imgH="203040" progId="Equation.3">
              <p:embed/>
            </p:oleObj>
          </a:graphicData>
        </a:graphic>
      </p:graphicFrame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724970" y="3206824"/>
            <a:ext cx="122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-2,31</a:t>
            </a:r>
            <a:endParaRPr lang="ru-RU" sz="3600" b="1"/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611560" y="332656"/>
            <a:ext cx="1171575" cy="2350517"/>
            <a:chOff x="113" y="436"/>
            <a:chExt cx="1008" cy="1674"/>
          </a:xfrm>
        </p:grpSpPr>
        <p:grpSp>
          <p:nvGrpSpPr>
            <p:cNvPr id="10" name="Group 11"/>
            <p:cNvGrpSpPr>
              <a:grpSpLocks/>
            </p:cNvGrpSpPr>
            <p:nvPr/>
          </p:nvGrpSpPr>
          <p:grpSpPr bwMode="auto">
            <a:xfrm>
              <a:off x="113" y="436"/>
              <a:ext cx="1008" cy="1674"/>
              <a:chOff x="-232" y="3072"/>
              <a:chExt cx="1008" cy="1674"/>
            </a:xfrm>
          </p:grpSpPr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-232" y="3072"/>
                <a:ext cx="1008" cy="960"/>
              </a:xfrm>
              <a:custGeom>
                <a:avLst/>
                <a:gdLst>
                  <a:gd name="T0" fmla="*/ 220 w 1008"/>
                  <a:gd name="T1" fmla="*/ 956 h 960"/>
                  <a:gd name="T2" fmla="*/ 199 w 1008"/>
                  <a:gd name="T3" fmla="*/ 957 h 960"/>
                  <a:gd name="T4" fmla="*/ 235 w 1008"/>
                  <a:gd name="T5" fmla="*/ 957 h 960"/>
                  <a:gd name="T6" fmla="*/ 184 w 1008"/>
                  <a:gd name="T7" fmla="*/ 624 h 960"/>
                  <a:gd name="T8" fmla="*/ 472 w 1008"/>
                  <a:gd name="T9" fmla="*/ 576 h 960"/>
                  <a:gd name="T10" fmla="*/ 808 w 1008"/>
                  <a:gd name="T11" fmla="*/ 624 h 960"/>
                  <a:gd name="T12" fmla="*/ 712 w 1008"/>
                  <a:gd name="T13" fmla="*/ 960 h 960"/>
                  <a:gd name="T14" fmla="*/ 760 w 1008"/>
                  <a:gd name="T15" fmla="*/ 960 h 960"/>
                  <a:gd name="T16" fmla="*/ 1008 w 1008"/>
                  <a:gd name="T17" fmla="*/ 160 h 960"/>
                  <a:gd name="T18" fmla="*/ 480 w 1008"/>
                  <a:gd name="T19" fmla="*/ 0 h 960"/>
                  <a:gd name="T20" fmla="*/ 0 w 1008"/>
                  <a:gd name="T21" fmla="*/ 160 h 960"/>
                  <a:gd name="T22" fmla="*/ 136 w 1008"/>
                  <a:gd name="T23" fmla="*/ 720 h 960"/>
                  <a:gd name="T24" fmla="*/ 196 w 1008"/>
                  <a:gd name="T25" fmla="*/ 960 h 960"/>
                  <a:gd name="T26" fmla="*/ 232 w 1008"/>
                  <a:gd name="T27" fmla="*/ 960 h 960"/>
                  <a:gd name="T28" fmla="*/ 199 w 1008"/>
                  <a:gd name="T29" fmla="*/ 960 h 960"/>
                  <a:gd name="T30" fmla="*/ 136 w 1008"/>
                  <a:gd name="T31" fmla="*/ 720 h 96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08"/>
                  <a:gd name="T49" fmla="*/ 0 h 960"/>
                  <a:gd name="T50" fmla="*/ 1008 w 1008"/>
                  <a:gd name="T51" fmla="*/ 960 h 96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08" h="960">
                    <a:moveTo>
                      <a:pt x="220" y="956"/>
                    </a:moveTo>
                    <a:cubicBezTo>
                      <a:pt x="227" y="949"/>
                      <a:pt x="195" y="956"/>
                      <a:pt x="199" y="957"/>
                    </a:cubicBezTo>
                    <a:lnTo>
                      <a:pt x="235" y="957"/>
                    </a:lnTo>
                    <a:lnTo>
                      <a:pt x="184" y="624"/>
                    </a:lnTo>
                    <a:lnTo>
                      <a:pt x="472" y="576"/>
                    </a:lnTo>
                    <a:lnTo>
                      <a:pt x="808" y="624"/>
                    </a:lnTo>
                    <a:lnTo>
                      <a:pt x="712" y="960"/>
                    </a:lnTo>
                    <a:lnTo>
                      <a:pt x="760" y="960"/>
                    </a:lnTo>
                    <a:lnTo>
                      <a:pt x="1008" y="160"/>
                    </a:lnTo>
                    <a:lnTo>
                      <a:pt x="480" y="0"/>
                    </a:lnTo>
                    <a:lnTo>
                      <a:pt x="0" y="160"/>
                    </a:lnTo>
                    <a:lnTo>
                      <a:pt x="136" y="720"/>
                    </a:lnTo>
                    <a:lnTo>
                      <a:pt x="196" y="960"/>
                    </a:lnTo>
                    <a:lnTo>
                      <a:pt x="232" y="960"/>
                    </a:lnTo>
                    <a:lnTo>
                      <a:pt x="199" y="960"/>
                    </a:lnTo>
                    <a:lnTo>
                      <a:pt x="136" y="72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" name="Group 13"/>
              <p:cNvGrpSpPr>
                <a:grpSpLocks/>
              </p:cNvGrpSpPr>
              <p:nvPr/>
            </p:nvGrpSpPr>
            <p:grpSpPr bwMode="auto">
              <a:xfrm>
                <a:off x="-96" y="3696"/>
                <a:ext cx="676" cy="1050"/>
                <a:chOff x="2832" y="2736"/>
                <a:chExt cx="676" cy="1050"/>
              </a:xfrm>
            </p:grpSpPr>
            <p:sp>
              <p:nvSpPr>
                <p:cNvPr id="15" name="Freeform 14"/>
                <p:cNvSpPr>
                  <a:spLocks/>
                </p:cNvSpPr>
                <p:nvPr/>
              </p:nvSpPr>
              <p:spPr bwMode="auto">
                <a:xfrm>
                  <a:off x="3171" y="3500"/>
                  <a:ext cx="0" cy="241"/>
                </a:xfrm>
                <a:custGeom>
                  <a:avLst/>
                  <a:gdLst>
                    <a:gd name="T0" fmla="*/ 0 w 1"/>
                    <a:gd name="T1" fmla="*/ 0 h 256"/>
                    <a:gd name="T2" fmla="*/ 0 w 1"/>
                    <a:gd name="T3" fmla="*/ 214 h 256"/>
                    <a:gd name="T4" fmla="*/ 0 60000 65536"/>
                    <a:gd name="T5" fmla="*/ 0 60000 65536"/>
                    <a:gd name="T6" fmla="*/ 0 w 1"/>
                    <a:gd name="T7" fmla="*/ 0 h 256"/>
                    <a:gd name="T8" fmla="*/ 0 w 1"/>
                    <a:gd name="T9" fmla="*/ 256 h 25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256">
                      <a:moveTo>
                        <a:pt x="0" y="0"/>
                      </a:moveTo>
                      <a:lnTo>
                        <a:pt x="0" y="25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5"/>
                <p:cNvSpPr>
                  <a:spLocks/>
                </p:cNvSpPr>
                <p:nvPr/>
              </p:nvSpPr>
              <p:spPr bwMode="auto">
                <a:xfrm>
                  <a:off x="2968" y="3353"/>
                  <a:ext cx="406" cy="399"/>
                </a:xfrm>
                <a:custGeom>
                  <a:avLst/>
                  <a:gdLst>
                    <a:gd name="T0" fmla="*/ 52 w 468"/>
                    <a:gd name="T1" fmla="*/ 8 h 423"/>
                    <a:gd name="T2" fmla="*/ 205 w 468"/>
                    <a:gd name="T3" fmla="*/ 8 h 423"/>
                    <a:gd name="T4" fmla="*/ 239 w 468"/>
                    <a:gd name="T5" fmla="*/ 8 h 423"/>
                    <a:gd name="T6" fmla="*/ 252 w 468"/>
                    <a:gd name="T7" fmla="*/ 24 h 423"/>
                    <a:gd name="T8" fmla="*/ 272 w 468"/>
                    <a:gd name="T9" fmla="*/ 71 h 423"/>
                    <a:gd name="T10" fmla="*/ 283 w 468"/>
                    <a:gd name="T11" fmla="*/ 111 h 423"/>
                    <a:gd name="T12" fmla="*/ 303 w 468"/>
                    <a:gd name="T13" fmla="*/ 168 h 423"/>
                    <a:gd name="T14" fmla="*/ 303 w 468"/>
                    <a:gd name="T15" fmla="*/ 248 h 423"/>
                    <a:gd name="T16" fmla="*/ 285 w 468"/>
                    <a:gd name="T17" fmla="*/ 291 h 423"/>
                    <a:gd name="T18" fmla="*/ 280 w 468"/>
                    <a:gd name="T19" fmla="*/ 339 h 423"/>
                    <a:gd name="T20" fmla="*/ 278 w 468"/>
                    <a:gd name="T21" fmla="*/ 353 h 423"/>
                    <a:gd name="T22" fmla="*/ 257 w 468"/>
                    <a:gd name="T23" fmla="*/ 325 h 423"/>
                    <a:gd name="T24" fmla="*/ 241 w 468"/>
                    <a:gd name="T25" fmla="*/ 312 h 423"/>
                    <a:gd name="T26" fmla="*/ 207 w 468"/>
                    <a:gd name="T27" fmla="*/ 303 h 423"/>
                    <a:gd name="T28" fmla="*/ 179 w 468"/>
                    <a:gd name="T29" fmla="*/ 319 h 423"/>
                    <a:gd name="T30" fmla="*/ 155 w 468"/>
                    <a:gd name="T31" fmla="*/ 342 h 423"/>
                    <a:gd name="T32" fmla="*/ 145 w 468"/>
                    <a:gd name="T33" fmla="*/ 329 h 423"/>
                    <a:gd name="T34" fmla="*/ 108 w 468"/>
                    <a:gd name="T35" fmla="*/ 308 h 423"/>
                    <a:gd name="T36" fmla="*/ 69 w 468"/>
                    <a:gd name="T37" fmla="*/ 308 h 423"/>
                    <a:gd name="T38" fmla="*/ 48 w 468"/>
                    <a:gd name="T39" fmla="*/ 336 h 423"/>
                    <a:gd name="T40" fmla="*/ 32 w 468"/>
                    <a:gd name="T41" fmla="*/ 346 h 423"/>
                    <a:gd name="T42" fmla="*/ 20 w 468"/>
                    <a:gd name="T43" fmla="*/ 329 h 423"/>
                    <a:gd name="T44" fmla="*/ 9 w 468"/>
                    <a:gd name="T45" fmla="*/ 286 h 423"/>
                    <a:gd name="T46" fmla="*/ 1 w 468"/>
                    <a:gd name="T47" fmla="*/ 228 h 423"/>
                    <a:gd name="T48" fmla="*/ 3 w 468"/>
                    <a:gd name="T49" fmla="*/ 178 h 423"/>
                    <a:gd name="T50" fmla="*/ 20 w 468"/>
                    <a:gd name="T51" fmla="*/ 127 h 423"/>
                    <a:gd name="T52" fmla="*/ 37 w 468"/>
                    <a:gd name="T53" fmla="*/ 84 h 423"/>
                    <a:gd name="T54" fmla="*/ 52 w 468"/>
                    <a:gd name="T55" fmla="*/ 8 h 423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468"/>
                    <a:gd name="T85" fmla="*/ 0 h 423"/>
                    <a:gd name="T86" fmla="*/ 468 w 468"/>
                    <a:gd name="T87" fmla="*/ 423 h 423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468" h="423">
                      <a:moveTo>
                        <a:pt x="79" y="8"/>
                      </a:moveTo>
                      <a:cubicBezTo>
                        <a:pt x="118" y="0"/>
                        <a:pt x="265" y="8"/>
                        <a:pt x="313" y="8"/>
                      </a:cubicBezTo>
                      <a:cubicBezTo>
                        <a:pt x="361" y="8"/>
                        <a:pt x="355" y="5"/>
                        <a:pt x="367" y="8"/>
                      </a:cubicBezTo>
                      <a:cubicBezTo>
                        <a:pt x="379" y="11"/>
                        <a:pt x="377" y="15"/>
                        <a:pt x="385" y="28"/>
                      </a:cubicBezTo>
                      <a:cubicBezTo>
                        <a:pt x="393" y="41"/>
                        <a:pt x="409" y="67"/>
                        <a:pt x="417" y="84"/>
                      </a:cubicBezTo>
                      <a:cubicBezTo>
                        <a:pt x="425" y="101"/>
                        <a:pt x="425" y="113"/>
                        <a:pt x="433" y="132"/>
                      </a:cubicBezTo>
                      <a:cubicBezTo>
                        <a:pt x="441" y="151"/>
                        <a:pt x="458" y="173"/>
                        <a:pt x="463" y="200"/>
                      </a:cubicBezTo>
                      <a:cubicBezTo>
                        <a:pt x="468" y="227"/>
                        <a:pt x="467" y="271"/>
                        <a:pt x="463" y="296"/>
                      </a:cubicBezTo>
                      <a:cubicBezTo>
                        <a:pt x="459" y="321"/>
                        <a:pt x="443" y="330"/>
                        <a:pt x="437" y="348"/>
                      </a:cubicBezTo>
                      <a:cubicBezTo>
                        <a:pt x="431" y="366"/>
                        <a:pt x="431" y="392"/>
                        <a:pt x="429" y="404"/>
                      </a:cubicBezTo>
                      <a:cubicBezTo>
                        <a:pt x="427" y="416"/>
                        <a:pt x="431" y="423"/>
                        <a:pt x="425" y="420"/>
                      </a:cubicBezTo>
                      <a:cubicBezTo>
                        <a:pt x="419" y="417"/>
                        <a:pt x="402" y="396"/>
                        <a:pt x="393" y="388"/>
                      </a:cubicBezTo>
                      <a:cubicBezTo>
                        <a:pt x="384" y="380"/>
                        <a:pt x="382" y="377"/>
                        <a:pt x="369" y="372"/>
                      </a:cubicBezTo>
                      <a:cubicBezTo>
                        <a:pt x="356" y="367"/>
                        <a:pt x="333" y="359"/>
                        <a:pt x="317" y="360"/>
                      </a:cubicBezTo>
                      <a:cubicBezTo>
                        <a:pt x="301" y="361"/>
                        <a:pt x="286" y="372"/>
                        <a:pt x="273" y="380"/>
                      </a:cubicBezTo>
                      <a:cubicBezTo>
                        <a:pt x="260" y="388"/>
                        <a:pt x="245" y="406"/>
                        <a:pt x="237" y="408"/>
                      </a:cubicBezTo>
                      <a:cubicBezTo>
                        <a:pt x="229" y="410"/>
                        <a:pt x="235" y="399"/>
                        <a:pt x="223" y="392"/>
                      </a:cubicBezTo>
                      <a:cubicBezTo>
                        <a:pt x="211" y="385"/>
                        <a:pt x="185" y="372"/>
                        <a:pt x="165" y="368"/>
                      </a:cubicBezTo>
                      <a:cubicBezTo>
                        <a:pt x="145" y="364"/>
                        <a:pt x="120" y="363"/>
                        <a:pt x="105" y="368"/>
                      </a:cubicBezTo>
                      <a:cubicBezTo>
                        <a:pt x="90" y="373"/>
                        <a:pt x="82" y="393"/>
                        <a:pt x="73" y="400"/>
                      </a:cubicBezTo>
                      <a:cubicBezTo>
                        <a:pt x="64" y="407"/>
                        <a:pt x="56" y="413"/>
                        <a:pt x="49" y="412"/>
                      </a:cubicBezTo>
                      <a:cubicBezTo>
                        <a:pt x="42" y="411"/>
                        <a:pt x="37" y="404"/>
                        <a:pt x="31" y="392"/>
                      </a:cubicBezTo>
                      <a:cubicBezTo>
                        <a:pt x="25" y="380"/>
                        <a:pt x="18" y="360"/>
                        <a:pt x="13" y="340"/>
                      </a:cubicBezTo>
                      <a:cubicBezTo>
                        <a:pt x="8" y="320"/>
                        <a:pt x="2" y="293"/>
                        <a:pt x="1" y="272"/>
                      </a:cubicBezTo>
                      <a:cubicBezTo>
                        <a:pt x="0" y="251"/>
                        <a:pt x="0" y="232"/>
                        <a:pt x="5" y="212"/>
                      </a:cubicBezTo>
                      <a:cubicBezTo>
                        <a:pt x="10" y="192"/>
                        <a:pt x="22" y="171"/>
                        <a:pt x="31" y="152"/>
                      </a:cubicBezTo>
                      <a:cubicBezTo>
                        <a:pt x="40" y="133"/>
                        <a:pt x="49" y="124"/>
                        <a:pt x="57" y="100"/>
                      </a:cubicBezTo>
                      <a:cubicBezTo>
                        <a:pt x="65" y="76"/>
                        <a:pt x="75" y="27"/>
                        <a:pt x="79" y="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6CC"/>
                    </a:gs>
                    <a:gs pos="50000">
                      <a:srgbClr val="000099"/>
                    </a:gs>
                    <a:gs pos="100000">
                      <a:srgbClr val="0066CC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162" y="3360"/>
                  <a:ext cx="41" cy="136"/>
                </a:xfrm>
                <a:custGeom>
                  <a:avLst/>
                  <a:gdLst>
                    <a:gd name="T0" fmla="*/ 0 w 48"/>
                    <a:gd name="T1" fmla="*/ 0 h 144"/>
                    <a:gd name="T2" fmla="*/ 30 w 48"/>
                    <a:gd name="T3" fmla="*/ 0 h 144"/>
                    <a:gd name="T4" fmla="*/ 30 w 48"/>
                    <a:gd name="T5" fmla="*/ 121 h 144"/>
                    <a:gd name="T6" fmla="*/ 0 w 48"/>
                    <a:gd name="T7" fmla="*/ 121 h 144"/>
                    <a:gd name="T8" fmla="*/ 0 w 48"/>
                    <a:gd name="T9" fmla="*/ 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44"/>
                    <a:gd name="T17" fmla="*/ 48 w 48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44">
                      <a:moveTo>
                        <a:pt x="0" y="0"/>
                      </a:moveTo>
                      <a:lnTo>
                        <a:pt x="48" y="0"/>
                      </a:lnTo>
                      <a:lnTo>
                        <a:pt x="48" y="144"/>
                      </a:lnTo>
                      <a:lnTo>
                        <a:pt x="0" y="1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7"/>
                <p:cNvSpPr>
                  <a:spLocks/>
                </p:cNvSpPr>
                <p:nvPr/>
              </p:nvSpPr>
              <p:spPr bwMode="auto">
                <a:xfrm>
                  <a:off x="3240" y="3356"/>
                  <a:ext cx="111" cy="136"/>
                </a:xfrm>
                <a:custGeom>
                  <a:avLst/>
                  <a:gdLst>
                    <a:gd name="T0" fmla="*/ 82 w 128"/>
                    <a:gd name="T1" fmla="*/ 112 h 144"/>
                    <a:gd name="T2" fmla="*/ 83 w 128"/>
                    <a:gd name="T3" fmla="*/ 121 h 144"/>
                    <a:gd name="T4" fmla="*/ 0 w 128"/>
                    <a:gd name="T5" fmla="*/ 4 h 144"/>
                    <a:gd name="T6" fmla="*/ 39 w 128"/>
                    <a:gd name="T7" fmla="*/ 0 h 144"/>
                    <a:gd name="T8" fmla="*/ 82 w 128"/>
                    <a:gd name="T9" fmla="*/ 11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144"/>
                    <a:gd name="T17" fmla="*/ 128 w 128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144">
                      <a:moveTo>
                        <a:pt x="127" y="133"/>
                      </a:moveTo>
                      <a:lnTo>
                        <a:pt x="128" y="144"/>
                      </a:lnTo>
                      <a:lnTo>
                        <a:pt x="0" y="4"/>
                      </a:lnTo>
                      <a:lnTo>
                        <a:pt x="60" y="0"/>
                      </a:lnTo>
                      <a:lnTo>
                        <a:pt x="127" y="13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8"/>
                <p:cNvSpPr>
                  <a:spLocks/>
                </p:cNvSpPr>
                <p:nvPr/>
              </p:nvSpPr>
              <p:spPr bwMode="auto">
                <a:xfrm>
                  <a:off x="3000" y="3353"/>
                  <a:ext cx="90" cy="143"/>
                </a:xfrm>
                <a:custGeom>
                  <a:avLst/>
                  <a:gdLst>
                    <a:gd name="T0" fmla="*/ 0 w 104"/>
                    <a:gd name="T1" fmla="*/ 127 h 152"/>
                    <a:gd name="T2" fmla="*/ 5 w 104"/>
                    <a:gd name="T3" fmla="*/ 113 h 152"/>
                    <a:gd name="T4" fmla="*/ 29 w 104"/>
                    <a:gd name="T5" fmla="*/ 0 h 152"/>
                    <a:gd name="T6" fmla="*/ 68 w 104"/>
                    <a:gd name="T7" fmla="*/ 8 h 152"/>
                    <a:gd name="T8" fmla="*/ 0 w 104"/>
                    <a:gd name="T9" fmla="*/ 127 h 1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4"/>
                    <a:gd name="T16" fmla="*/ 0 h 152"/>
                    <a:gd name="T17" fmla="*/ 104 w 104"/>
                    <a:gd name="T18" fmla="*/ 152 h 1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4" h="152">
                      <a:moveTo>
                        <a:pt x="0" y="152"/>
                      </a:moveTo>
                      <a:lnTo>
                        <a:pt x="8" y="136"/>
                      </a:lnTo>
                      <a:lnTo>
                        <a:pt x="44" y="0"/>
                      </a:lnTo>
                      <a:lnTo>
                        <a:pt x="104" y="8"/>
                      </a:lnTo>
                      <a:lnTo>
                        <a:pt x="0" y="15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9"/>
                <p:cNvSpPr>
                  <a:spLocks/>
                </p:cNvSpPr>
                <p:nvPr/>
              </p:nvSpPr>
              <p:spPr bwMode="auto">
                <a:xfrm>
                  <a:off x="3031" y="3160"/>
                  <a:ext cx="272" cy="203"/>
                </a:xfrm>
                <a:custGeom>
                  <a:avLst/>
                  <a:gdLst>
                    <a:gd name="T0" fmla="*/ 3 w 313"/>
                    <a:gd name="T1" fmla="*/ 178 h 215"/>
                    <a:gd name="T2" fmla="*/ 29 w 313"/>
                    <a:gd name="T3" fmla="*/ 175 h 215"/>
                    <a:gd name="T4" fmla="*/ 173 w 313"/>
                    <a:gd name="T5" fmla="*/ 172 h 215"/>
                    <a:gd name="T6" fmla="*/ 199 w 313"/>
                    <a:gd name="T7" fmla="*/ 172 h 215"/>
                    <a:gd name="T8" fmla="*/ 205 w 313"/>
                    <a:gd name="T9" fmla="*/ 128 h 215"/>
                    <a:gd name="T10" fmla="*/ 202 w 313"/>
                    <a:gd name="T11" fmla="*/ 77 h 215"/>
                    <a:gd name="T12" fmla="*/ 187 w 313"/>
                    <a:gd name="T13" fmla="*/ 34 h 215"/>
                    <a:gd name="T14" fmla="*/ 163 w 313"/>
                    <a:gd name="T15" fmla="*/ 17 h 215"/>
                    <a:gd name="T16" fmla="*/ 134 w 313"/>
                    <a:gd name="T17" fmla="*/ 4 h 215"/>
                    <a:gd name="T18" fmla="*/ 105 w 313"/>
                    <a:gd name="T19" fmla="*/ 38 h 215"/>
                    <a:gd name="T20" fmla="*/ 100 w 313"/>
                    <a:gd name="T21" fmla="*/ 38 h 215"/>
                    <a:gd name="T22" fmla="*/ 71 w 313"/>
                    <a:gd name="T23" fmla="*/ 8 h 215"/>
                    <a:gd name="T24" fmla="*/ 53 w 313"/>
                    <a:gd name="T25" fmla="*/ 13 h 215"/>
                    <a:gd name="T26" fmla="*/ 29 w 313"/>
                    <a:gd name="T27" fmla="*/ 40 h 215"/>
                    <a:gd name="T28" fmla="*/ 10 w 313"/>
                    <a:gd name="T29" fmla="*/ 71 h 215"/>
                    <a:gd name="T30" fmla="*/ 3 w 313"/>
                    <a:gd name="T31" fmla="*/ 98 h 215"/>
                    <a:gd name="T32" fmla="*/ 3 w 313"/>
                    <a:gd name="T33" fmla="*/ 138 h 215"/>
                    <a:gd name="T34" fmla="*/ 0 w 313"/>
                    <a:gd name="T35" fmla="*/ 161 h 215"/>
                    <a:gd name="T36" fmla="*/ 3 w 313"/>
                    <a:gd name="T37" fmla="*/ 178 h 2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13"/>
                    <a:gd name="T58" fmla="*/ 0 h 215"/>
                    <a:gd name="T59" fmla="*/ 313 w 313"/>
                    <a:gd name="T60" fmla="*/ 215 h 2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13" h="215">
                      <a:moveTo>
                        <a:pt x="6" y="212"/>
                      </a:moveTo>
                      <a:cubicBezTo>
                        <a:pt x="13" y="215"/>
                        <a:pt x="1" y="209"/>
                        <a:pt x="44" y="208"/>
                      </a:cubicBezTo>
                      <a:cubicBezTo>
                        <a:pt x="87" y="207"/>
                        <a:pt x="221" y="205"/>
                        <a:pt x="264" y="204"/>
                      </a:cubicBezTo>
                      <a:cubicBezTo>
                        <a:pt x="307" y="203"/>
                        <a:pt x="296" y="213"/>
                        <a:pt x="304" y="204"/>
                      </a:cubicBezTo>
                      <a:cubicBezTo>
                        <a:pt x="312" y="195"/>
                        <a:pt x="311" y="171"/>
                        <a:pt x="312" y="152"/>
                      </a:cubicBezTo>
                      <a:cubicBezTo>
                        <a:pt x="313" y="133"/>
                        <a:pt x="313" y="111"/>
                        <a:pt x="308" y="92"/>
                      </a:cubicBezTo>
                      <a:cubicBezTo>
                        <a:pt x="303" y="73"/>
                        <a:pt x="294" y="52"/>
                        <a:pt x="284" y="40"/>
                      </a:cubicBezTo>
                      <a:cubicBezTo>
                        <a:pt x="274" y="28"/>
                        <a:pt x="261" y="26"/>
                        <a:pt x="248" y="20"/>
                      </a:cubicBezTo>
                      <a:cubicBezTo>
                        <a:pt x="235" y="14"/>
                        <a:pt x="219" y="0"/>
                        <a:pt x="204" y="4"/>
                      </a:cubicBezTo>
                      <a:cubicBezTo>
                        <a:pt x="189" y="8"/>
                        <a:pt x="169" y="37"/>
                        <a:pt x="160" y="44"/>
                      </a:cubicBezTo>
                      <a:cubicBezTo>
                        <a:pt x="151" y="51"/>
                        <a:pt x="161" y="50"/>
                        <a:pt x="152" y="44"/>
                      </a:cubicBezTo>
                      <a:cubicBezTo>
                        <a:pt x="143" y="38"/>
                        <a:pt x="120" y="13"/>
                        <a:pt x="108" y="8"/>
                      </a:cubicBezTo>
                      <a:cubicBezTo>
                        <a:pt x="96" y="3"/>
                        <a:pt x="91" y="9"/>
                        <a:pt x="80" y="16"/>
                      </a:cubicBezTo>
                      <a:cubicBezTo>
                        <a:pt x="69" y="23"/>
                        <a:pt x="55" y="37"/>
                        <a:pt x="44" y="48"/>
                      </a:cubicBezTo>
                      <a:cubicBezTo>
                        <a:pt x="33" y="59"/>
                        <a:pt x="22" y="73"/>
                        <a:pt x="16" y="84"/>
                      </a:cubicBezTo>
                      <a:cubicBezTo>
                        <a:pt x="10" y="95"/>
                        <a:pt x="8" y="103"/>
                        <a:pt x="6" y="116"/>
                      </a:cubicBezTo>
                      <a:cubicBezTo>
                        <a:pt x="4" y="129"/>
                        <a:pt x="7" y="151"/>
                        <a:pt x="6" y="164"/>
                      </a:cubicBezTo>
                      <a:cubicBezTo>
                        <a:pt x="5" y="177"/>
                        <a:pt x="0" y="184"/>
                        <a:pt x="0" y="192"/>
                      </a:cubicBezTo>
                      <a:cubicBezTo>
                        <a:pt x="0" y="200"/>
                        <a:pt x="2" y="209"/>
                        <a:pt x="6" y="2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20"/>
                <p:cNvSpPr>
                  <a:spLocks/>
                </p:cNvSpPr>
                <p:nvPr/>
              </p:nvSpPr>
              <p:spPr bwMode="auto">
                <a:xfrm>
                  <a:off x="3089" y="3134"/>
                  <a:ext cx="73" cy="90"/>
                </a:xfrm>
                <a:custGeom>
                  <a:avLst/>
                  <a:gdLst>
                    <a:gd name="T0" fmla="*/ 26 w 84"/>
                    <a:gd name="T1" fmla="*/ 0 h 96"/>
                    <a:gd name="T2" fmla="*/ 18 w 84"/>
                    <a:gd name="T3" fmla="*/ 9 h 96"/>
                    <a:gd name="T4" fmla="*/ 0 w 84"/>
                    <a:gd name="T5" fmla="*/ 23 h 96"/>
                    <a:gd name="T6" fmla="*/ 37 w 84"/>
                    <a:gd name="T7" fmla="*/ 79 h 96"/>
                    <a:gd name="T8" fmla="*/ 55 w 84"/>
                    <a:gd name="T9" fmla="*/ 49 h 96"/>
                    <a:gd name="T10" fmla="*/ 21 w 84"/>
                    <a:gd name="T11" fmla="*/ 8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 flipH="1">
                  <a:off x="3162" y="3134"/>
                  <a:ext cx="72" cy="90"/>
                </a:xfrm>
                <a:custGeom>
                  <a:avLst/>
                  <a:gdLst>
                    <a:gd name="T0" fmla="*/ 25 w 84"/>
                    <a:gd name="T1" fmla="*/ 0 h 96"/>
                    <a:gd name="T2" fmla="*/ 18 w 84"/>
                    <a:gd name="T3" fmla="*/ 9 h 96"/>
                    <a:gd name="T4" fmla="*/ 0 w 84"/>
                    <a:gd name="T5" fmla="*/ 23 h 96"/>
                    <a:gd name="T6" fmla="*/ 35 w 84"/>
                    <a:gd name="T7" fmla="*/ 79 h 96"/>
                    <a:gd name="T8" fmla="*/ 53 w 84"/>
                    <a:gd name="T9" fmla="*/ 49 h 96"/>
                    <a:gd name="T10" fmla="*/ 20 w 84"/>
                    <a:gd name="T11" fmla="*/ 8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3168" y="3360"/>
                  <a:ext cx="6" cy="376"/>
                </a:xfrm>
                <a:custGeom>
                  <a:avLst/>
                  <a:gdLst>
                    <a:gd name="T0" fmla="*/ 0 w 8"/>
                    <a:gd name="T1" fmla="*/ 0 h 400"/>
                    <a:gd name="T2" fmla="*/ 3 w 8"/>
                    <a:gd name="T3" fmla="*/ 332 h 400"/>
                    <a:gd name="T4" fmla="*/ 0 60000 65536"/>
                    <a:gd name="T5" fmla="*/ 0 60000 65536"/>
                    <a:gd name="T6" fmla="*/ 0 w 8"/>
                    <a:gd name="T7" fmla="*/ 0 h 400"/>
                    <a:gd name="T8" fmla="*/ 8 w 8"/>
                    <a:gd name="T9" fmla="*/ 400 h 4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400">
                      <a:moveTo>
                        <a:pt x="0" y="0"/>
                      </a:moveTo>
                      <a:lnTo>
                        <a:pt x="8" y="40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3164" y="3198"/>
                  <a:ext cx="1" cy="150"/>
                </a:xfrm>
                <a:custGeom>
                  <a:avLst/>
                  <a:gdLst>
                    <a:gd name="T0" fmla="*/ 0 w 1"/>
                    <a:gd name="T1" fmla="*/ 0 h 160"/>
                    <a:gd name="T2" fmla="*/ 0 w 1"/>
                    <a:gd name="T3" fmla="*/ 132 h 160"/>
                    <a:gd name="T4" fmla="*/ 0 60000 65536"/>
                    <a:gd name="T5" fmla="*/ 0 60000 65536"/>
                    <a:gd name="T6" fmla="*/ 0 w 1"/>
                    <a:gd name="T7" fmla="*/ 0 h 160"/>
                    <a:gd name="T8" fmla="*/ 1 w 1"/>
                    <a:gd name="T9" fmla="*/ 160 h 16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160">
                      <a:moveTo>
                        <a:pt x="0" y="0"/>
                      </a:moveTo>
                      <a:lnTo>
                        <a:pt x="0" y="16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4" descr="Коричневый мрамор"/>
                <p:cNvSpPr>
                  <a:spLocks/>
                </p:cNvSpPr>
                <p:nvPr/>
              </p:nvSpPr>
              <p:spPr bwMode="auto">
                <a:xfrm>
                  <a:off x="3009" y="3696"/>
                  <a:ext cx="341" cy="90"/>
                </a:xfrm>
                <a:custGeom>
                  <a:avLst/>
                  <a:gdLst>
                    <a:gd name="T0" fmla="*/ 10 w 352"/>
                    <a:gd name="T1" fmla="*/ 42 h 95"/>
                    <a:gd name="T2" fmla="*/ 11 w 352"/>
                    <a:gd name="T3" fmla="*/ 73 h 95"/>
                    <a:gd name="T4" fmla="*/ 53 w 352"/>
                    <a:gd name="T5" fmla="*/ 73 h 95"/>
                    <a:gd name="T6" fmla="*/ 165 w 352"/>
                    <a:gd name="T7" fmla="*/ 75 h 95"/>
                    <a:gd name="T8" fmla="*/ 298 w 352"/>
                    <a:gd name="T9" fmla="*/ 75 h 95"/>
                    <a:gd name="T10" fmla="*/ 295 w 352"/>
                    <a:gd name="T11" fmla="*/ 37 h 95"/>
                    <a:gd name="T12" fmla="*/ 222 w 352"/>
                    <a:gd name="T13" fmla="*/ 1 h 95"/>
                    <a:gd name="T14" fmla="*/ 165 w 352"/>
                    <a:gd name="T15" fmla="*/ 34 h 95"/>
                    <a:gd name="T16" fmla="*/ 170 w 352"/>
                    <a:gd name="T17" fmla="*/ 73 h 95"/>
                    <a:gd name="T18" fmla="*/ 140 w 352"/>
                    <a:gd name="T19" fmla="*/ 28 h 95"/>
                    <a:gd name="T20" fmla="*/ 64 w 352"/>
                    <a:gd name="T21" fmla="*/ 7 h 95"/>
                    <a:gd name="T22" fmla="*/ 10 w 352"/>
                    <a:gd name="T23" fmla="*/ 42 h 9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2"/>
                    <a:gd name="T37" fmla="*/ 0 h 95"/>
                    <a:gd name="T38" fmla="*/ 352 w 352"/>
                    <a:gd name="T39" fmla="*/ 95 h 9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2" h="95">
                      <a:moveTo>
                        <a:pt x="10" y="49"/>
                      </a:moveTo>
                      <a:cubicBezTo>
                        <a:pt x="0" y="62"/>
                        <a:pt x="3" y="80"/>
                        <a:pt x="11" y="86"/>
                      </a:cubicBezTo>
                      <a:cubicBezTo>
                        <a:pt x="19" y="92"/>
                        <a:pt x="31" y="86"/>
                        <a:pt x="59" y="86"/>
                      </a:cubicBezTo>
                      <a:cubicBezTo>
                        <a:pt x="87" y="86"/>
                        <a:pt x="136" y="88"/>
                        <a:pt x="181" y="88"/>
                      </a:cubicBezTo>
                      <a:cubicBezTo>
                        <a:pt x="226" y="88"/>
                        <a:pt x="304" y="95"/>
                        <a:pt x="328" y="88"/>
                      </a:cubicBezTo>
                      <a:cubicBezTo>
                        <a:pt x="352" y="81"/>
                        <a:pt x="339" y="58"/>
                        <a:pt x="325" y="43"/>
                      </a:cubicBezTo>
                      <a:cubicBezTo>
                        <a:pt x="311" y="28"/>
                        <a:pt x="268" y="2"/>
                        <a:pt x="244" y="1"/>
                      </a:cubicBezTo>
                      <a:cubicBezTo>
                        <a:pt x="220" y="0"/>
                        <a:pt x="191" y="26"/>
                        <a:pt x="181" y="40"/>
                      </a:cubicBezTo>
                      <a:cubicBezTo>
                        <a:pt x="171" y="54"/>
                        <a:pt x="191" y="86"/>
                        <a:pt x="187" y="85"/>
                      </a:cubicBezTo>
                      <a:cubicBezTo>
                        <a:pt x="183" y="84"/>
                        <a:pt x="173" y="47"/>
                        <a:pt x="154" y="34"/>
                      </a:cubicBezTo>
                      <a:cubicBezTo>
                        <a:pt x="135" y="21"/>
                        <a:pt x="94" y="4"/>
                        <a:pt x="70" y="7"/>
                      </a:cubicBezTo>
                      <a:cubicBezTo>
                        <a:pt x="46" y="10"/>
                        <a:pt x="20" y="36"/>
                        <a:pt x="10" y="49"/>
                      </a:cubicBezTo>
                      <a:close/>
                    </a:path>
                  </a:pathLst>
                </a:custGeom>
                <a:blipFill dpi="0" rotWithShape="1">
                  <a:blip r:embed="rId5" cstate="print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5"/>
                <p:cNvSpPr>
                  <a:spLocks/>
                </p:cNvSpPr>
                <p:nvPr/>
              </p:nvSpPr>
              <p:spPr bwMode="auto">
                <a:xfrm>
                  <a:off x="2971" y="2736"/>
                  <a:ext cx="387" cy="287"/>
                </a:xfrm>
                <a:custGeom>
                  <a:avLst/>
                  <a:gdLst>
                    <a:gd name="T0" fmla="*/ 342 w 400"/>
                    <a:gd name="T1" fmla="*/ 248 h 301"/>
                    <a:gd name="T2" fmla="*/ 361 w 400"/>
                    <a:gd name="T3" fmla="*/ 191 h 301"/>
                    <a:gd name="T4" fmla="*/ 348 w 400"/>
                    <a:gd name="T5" fmla="*/ 175 h 301"/>
                    <a:gd name="T6" fmla="*/ 350 w 400"/>
                    <a:gd name="T7" fmla="*/ 144 h 301"/>
                    <a:gd name="T8" fmla="*/ 326 w 400"/>
                    <a:gd name="T9" fmla="*/ 131 h 301"/>
                    <a:gd name="T10" fmla="*/ 331 w 400"/>
                    <a:gd name="T11" fmla="*/ 105 h 301"/>
                    <a:gd name="T12" fmla="*/ 318 w 400"/>
                    <a:gd name="T13" fmla="*/ 108 h 301"/>
                    <a:gd name="T14" fmla="*/ 266 w 400"/>
                    <a:gd name="T15" fmla="*/ 58 h 301"/>
                    <a:gd name="T16" fmla="*/ 242 w 400"/>
                    <a:gd name="T17" fmla="*/ 55 h 301"/>
                    <a:gd name="T18" fmla="*/ 223 w 400"/>
                    <a:gd name="T19" fmla="*/ 47 h 301"/>
                    <a:gd name="T20" fmla="*/ 237 w 400"/>
                    <a:gd name="T21" fmla="*/ 25 h 301"/>
                    <a:gd name="T22" fmla="*/ 255 w 400"/>
                    <a:gd name="T23" fmla="*/ 28 h 301"/>
                    <a:gd name="T24" fmla="*/ 239 w 400"/>
                    <a:gd name="T25" fmla="*/ 1 h 301"/>
                    <a:gd name="T26" fmla="*/ 207 w 400"/>
                    <a:gd name="T27" fmla="*/ 34 h 301"/>
                    <a:gd name="T28" fmla="*/ 198 w 400"/>
                    <a:gd name="T29" fmla="*/ 48 h 301"/>
                    <a:gd name="T30" fmla="*/ 174 w 400"/>
                    <a:gd name="T31" fmla="*/ 10 h 301"/>
                    <a:gd name="T32" fmla="*/ 168 w 400"/>
                    <a:gd name="T33" fmla="*/ 19 h 301"/>
                    <a:gd name="T34" fmla="*/ 185 w 400"/>
                    <a:gd name="T35" fmla="*/ 48 h 301"/>
                    <a:gd name="T36" fmla="*/ 147 w 400"/>
                    <a:gd name="T37" fmla="*/ 10 h 301"/>
                    <a:gd name="T38" fmla="*/ 130 w 400"/>
                    <a:gd name="T39" fmla="*/ 13 h 301"/>
                    <a:gd name="T40" fmla="*/ 108 w 400"/>
                    <a:gd name="T41" fmla="*/ 16 h 301"/>
                    <a:gd name="T42" fmla="*/ 103 w 400"/>
                    <a:gd name="T43" fmla="*/ 30 h 301"/>
                    <a:gd name="T44" fmla="*/ 133 w 400"/>
                    <a:gd name="T45" fmla="*/ 31 h 301"/>
                    <a:gd name="T46" fmla="*/ 144 w 400"/>
                    <a:gd name="T47" fmla="*/ 50 h 301"/>
                    <a:gd name="T48" fmla="*/ 114 w 400"/>
                    <a:gd name="T49" fmla="*/ 48 h 301"/>
                    <a:gd name="T50" fmla="*/ 103 w 400"/>
                    <a:gd name="T51" fmla="*/ 64 h 301"/>
                    <a:gd name="T52" fmla="*/ 84 w 400"/>
                    <a:gd name="T53" fmla="*/ 69 h 301"/>
                    <a:gd name="T54" fmla="*/ 66 w 400"/>
                    <a:gd name="T55" fmla="*/ 82 h 301"/>
                    <a:gd name="T56" fmla="*/ 48 w 400"/>
                    <a:gd name="T57" fmla="*/ 92 h 301"/>
                    <a:gd name="T58" fmla="*/ 54 w 400"/>
                    <a:gd name="T59" fmla="*/ 108 h 301"/>
                    <a:gd name="T60" fmla="*/ 42 w 400"/>
                    <a:gd name="T61" fmla="*/ 123 h 301"/>
                    <a:gd name="T62" fmla="*/ 24 w 400"/>
                    <a:gd name="T63" fmla="*/ 133 h 301"/>
                    <a:gd name="T64" fmla="*/ 12 w 400"/>
                    <a:gd name="T65" fmla="*/ 186 h 301"/>
                    <a:gd name="T66" fmla="*/ 3 w 400"/>
                    <a:gd name="T67" fmla="*/ 237 h 301"/>
                    <a:gd name="T68" fmla="*/ 30 w 400"/>
                    <a:gd name="T69" fmla="*/ 261 h 30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400"/>
                    <a:gd name="T106" fmla="*/ 0 h 301"/>
                    <a:gd name="T107" fmla="*/ 400 w 400"/>
                    <a:gd name="T108" fmla="*/ 301 h 301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D20000"/>
                    </a:gs>
                    <a:gs pos="50000">
                      <a:srgbClr val="993300"/>
                    </a:gs>
                    <a:gs pos="100000">
                      <a:srgbClr val="D20000"/>
                    </a:gs>
                  </a:gsLst>
                  <a:lin ang="18900000" scaled="1"/>
                </a:gra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6"/>
                <p:cNvSpPr>
                  <a:spLocks/>
                </p:cNvSpPr>
                <p:nvPr/>
              </p:nvSpPr>
              <p:spPr bwMode="auto">
                <a:xfrm>
                  <a:off x="3004" y="2838"/>
                  <a:ext cx="333" cy="347"/>
                </a:xfrm>
                <a:custGeom>
                  <a:avLst/>
                  <a:gdLst>
                    <a:gd name="T0" fmla="*/ 0 w 344"/>
                    <a:gd name="T1" fmla="*/ 166 h 365"/>
                    <a:gd name="T2" fmla="*/ 6 w 344"/>
                    <a:gd name="T3" fmla="*/ 180 h 365"/>
                    <a:gd name="T4" fmla="*/ 33 w 344"/>
                    <a:gd name="T5" fmla="*/ 229 h 365"/>
                    <a:gd name="T6" fmla="*/ 78 w 344"/>
                    <a:gd name="T7" fmla="*/ 265 h 365"/>
                    <a:gd name="T8" fmla="*/ 126 w 344"/>
                    <a:gd name="T9" fmla="*/ 275 h 365"/>
                    <a:gd name="T10" fmla="*/ 131 w 344"/>
                    <a:gd name="T11" fmla="*/ 296 h 365"/>
                    <a:gd name="T12" fmla="*/ 150 w 344"/>
                    <a:gd name="T13" fmla="*/ 314 h 365"/>
                    <a:gd name="T14" fmla="*/ 174 w 344"/>
                    <a:gd name="T15" fmla="*/ 293 h 365"/>
                    <a:gd name="T16" fmla="*/ 188 w 344"/>
                    <a:gd name="T17" fmla="*/ 272 h 365"/>
                    <a:gd name="T18" fmla="*/ 231 w 344"/>
                    <a:gd name="T19" fmla="*/ 265 h 365"/>
                    <a:gd name="T20" fmla="*/ 275 w 344"/>
                    <a:gd name="T21" fmla="*/ 236 h 365"/>
                    <a:gd name="T22" fmla="*/ 310 w 344"/>
                    <a:gd name="T23" fmla="*/ 154 h 365"/>
                    <a:gd name="T24" fmla="*/ 261 w 344"/>
                    <a:gd name="T25" fmla="*/ 84 h 365"/>
                    <a:gd name="T26" fmla="*/ 232 w 344"/>
                    <a:gd name="T27" fmla="*/ 24 h 365"/>
                    <a:gd name="T28" fmla="*/ 189 w 344"/>
                    <a:gd name="T29" fmla="*/ 64 h 365"/>
                    <a:gd name="T30" fmla="*/ 180 w 344"/>
                    <a:gd name="T31" fmla="*/ 48 h 365"/>
                    <a:gd name="T32" fmla="*/ 166 w 344"/>
                    <a:gd name="T33" fmla="*/ 46 h 365"/>
                    <a:gd name="T34" fmla="*/ 102 w 344"/>
                    <a:gd name="T35" fmla="*/ 64 h 365"/>
                    <a:gd name="T36" fmla="*/ 114 w 344"/>
                    <a:gd name="T37" fmla="*/ 35 h 365"/>
                    <a:gd name="T38" fmla="*/ 103 w 344"/>
                    <a:gd name="T39" fmla="*/ 10 h 365"/>
                    <a:gd name="T40" fmla="*/ 48 w 344"/>
                    <a:gd name="T41" fmla="*/ 95 h 365"/>
                    <a:gd name="T42" fmla="*/ 54 w 344"/>
                    <a:gd name="T43" fmla="*/ 118 h 365"/>
                    <a:gd name="T44" fmla="*/ 48 w 344"/>
                    <a:gd name="T45" fmla="*/ 138 h 365"/>
                    <a:gd name="T46" fmla="*/ 33 w 344"/>
                    <a:gd name="T47" fmla="*/ 133 h 365"/>
                    <a:gd name="T48" fmla="*/ 30 w 344"/>
                    <a:gd name="T49" fmla="*/ 102 h 365"/>
                    <a:gd name="T50" fmla="*/ 12 w 344"/>
                    <a:gd name="T51" fmla="*/ 131 h 365"/>
                    <a:gd name="T52" fmla="*/ 12 w 344"/>
                    <a:gd name="T53" fmla="*/ 148 h 365"/>
                    <a:gd name="T54" fmla="*/ 9 w 344"/>
                    <a:gd name="T55" fmla="*/ 159 h 365"/>
                    <a:gd name="T56" fmla="*/ 0 w 344"/>
                    <a:gd name="T57" fmla="*/ 166 h 36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344"/>
                    <a:gd name="T88" fmla="*/ 0 h 365"/>
                    <a:gd name="T89" fmla="*/ 344 w 344"/>
                    <a:gd name="T90" fmla="*/ 365 h 36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7"/>
                <p:cNvSpPr>
                  <a:spLocks/>
                </p:cNvSpPr>
                <p:nvPr/>
              </p:nvSpPr>
              <p:spPr bwMode="auto">
                <a:xfrm>
                  <a:off x="3123" y="3071"/>
                  <a:ext cx="110" cy="31"/>
                </a:xfrm>
                <a:custGeom>
                  <a:avLst/>
                  <a:gdLst>
                    <a:gd name="T0" fmla="*/ 0 w 114"/>
                    <a:gd name="T1" fmla="*/ 0 h 32"/>
                    <a:gd name="T2" fmla="*/ 36 w 114"/>
                    <a:gd name="T3" fmla="*/ 24 h 32"/>
                    <a:gd name="T4" fmla="*/ 54 w 114"/>
                    <a:gd name="T5" fmla="*/ 27 h 32"/>
                    <a:gd name="T6" fmla="*/ 72 w 114"/>
                    <a:gd name="T7" fmla="*/ 24 h 32"/>
                    <a:gd name="T8" fmla="*/ 102 w 114"/>
                    <a:gd name="T9" fmla="*/ 3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32"/>
                    <a:gd name="T17" fmla="*/ 114 w 114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>
                  <a:solidFill>
                    <a:srgbClr val="D20000"/>
                  </a:solidFill>
                  <a:round/>
                  <a:headEnd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8"/>
                <p:cNvSpPr>
                  <a:spLocks/>
                </p:cNvSpPr>
                <p:nvPr/>
              </p:nvSpPr>
              <p:spPr bwMode="auto">
                <a:xfrm>
                  <a:off x="3159" y="3083"/>
                  <a:ext cx="46" cy="9"/>
                </a:xfrm>
                <a:custGeom>
                  <a:avLst/>
                  <a:gdLst>
                    <a:gd name="T0" fmla="*/ 0 w 48"/>
                    <a:gd name="T1" fmla="*/ 7 h 10"/>
                    <a:gd name="T2" fmla="*/ 11 w 48"/>
                    <a:gd name="T3" fmla="*/ 0 h 10"/>
                    <a:gd name="T4" fmla="*/ 20 w 48"/>
                    <a:gd name="T5" fmla="*/ 6 h 10"/>
                    <a:gd name="T6" fmla="*/ 34 w 48"/>
                    <a:gd name="T7" fmla="*/ 0 h 10"/>
                    <a:gd name="T8" fmla="*/ 42 w 48"/>
                    <a:gd name="T9" fmla="*/ 7 h 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0"/>
                    <a:gd name="T17" fmla="*/ 48 w 48"/>
                    <a:gd name="T18" fmla="*/ 10 h 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0">
                      <a:moveTo>
                        <a:pt x="0" y="10"/>
                      </a:moveTo>
                      <a:cubicBezTo>
                        <a:pt x="2" y="8"/>
                        <a:pt x="7" y="0"/>
                        <a:pt x="11" y="0"/>
                      </a:cubicBezTo>
                      <a:cubicBezTo>
                        <a:pt x="15" y="0"/>
                        <a:pt x="19" y="9"/>
                        <a:pt x="23" y="9"/>
                      </a:cubicBezTo>
                      <a:cubicBezTo>
                        <a:pt x="27" y="9"/>
                        <a:pt x="34" y="0"/>
                        <a:pt x="38" y="0"/>
                      </a:cubicBezTo>
                      <a:cubicBezTo>
                        <a:pt x="42" y="0"/>
                        <a:pt x="46" y="8"/>
                        <a:pt x="48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9"/>
                <p:cNvSpPr>
                  <a:spLocks/>
                </p:cNvSpPr>
                <p:nvPr/>
              </p:nvSpPr>
              <p:spPr bwMode="auto">
                <a:xfrm>
                  <a:off x="3106" y="2959"/>
                  <a:ext cx="61" cy="26"/>
                </a:xfrm>
                <a:custGeom>
                  <a:avLst/>
                  <a:gdLst>
                    <a:gd name="T0" fmla="*/ 57 w 63"/>
                    <a:gd name="T1" fmla="*/ 13 h 28"/>
                    <a:gd name="T2" fmla="*/ 30 w 63"/>
                    <a:gd name="T3" fmla="*/ 4 h 28"/>
                    <a:gd name="T4" fmla="*/ 21 w 63"/>
                    <a:gd name="T5" fmla="*/ 4 h 28"/>
                    <a:gd name="T6" fmla="*/ 0 w 63"/>
                    <a:gd name="T7" fmla="*/ 22 h 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3"/>
                    <a:gd name="T13" fmla="*/ 0 h 28"/>
                    <a:gd name="T14" fmla="*/ 63 w 63"/>
                    <a:gd name="T15" fmla="*/ 28 h 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30"/>
                <p:cNvSpPr>
                  <a:spLocks/>
                </p:cNvSpPr>
                <p:nvPr/>
              </p:nvSpPr>
              <p:spPr bwMode="auto">
                <a:xfrm>
                  <a:off x="3126" y="2988"/>
                  <a:ext cx="26" cy="26"/>
                </a:xfrm>
                <a:custGeom>
                  <a:avLst/>
                  <a:gdLst>
                    <a:gd name="T0" fmla="*/ 24 w 27"/>
                    <a:gd name="T1" fmla="*/ 12 h 27"/>
                    <a:gd name="T2" fmla="*/ 12 w 27"/>
                    <a:gd name="T3" fmla="*/ 0 h 27"/>
                    <a:gd name="T4" fmla="*/ 0 w 27"/>
                    <a:gd name="T5" fmla="*/ 13 h 27"/>
                    <a:gd name="T6" fmla="*/ 13 w 27"/>
                    <a:gd name="T7" fmla="*/ 24 h 27"/>
                    <a:gd name="T8" fmla="*/ 24 w 27"/>
                    <a:gd name="T9" fmla="*/ 1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"/>
                    <a:gd name="T16" fmla="*/ 0 h 27"/>
                    <a:gd name="T17" fmla="*/ 27 w 27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>
                  <a:off x="3105" y="2967"/>
                  <a:ext cx="62" cy="35"/>
                </a:xfrm>
                <a:custGeom>
                  <a:avLst/>
                  <a:gdLst>
                    <a:gd name="T0" fmla="*/ 4 w 64"/>
                    <a:gd name="T1" fmla="*/ 28 h 36"/>
                    <a:gd name="T2" fmla="*/ 4 w 64"/>
                    <a:gd name="T3" fmla="*/ 19 h 36"/>
                    <a:gd name="T4" fmla="*/ 28 w 64"/>
                    <a:gd name="T5" fmla="*/ 1 h 36"/>
                    <a:gd name="T6" fmla="*/ 55 w 64"/>
                    <a:gd name="T7" fmla="*/ 13 h 36"/>
                    <a:gd name="T8" fmla="*/ 46 w 64"/>
                    <a:gd name="T9" fmla="*/ 28 h 36"/>
                    <a:gd name="T10" fmla="*/ 31 w 64"/>
                    <a:gd name="T11" fmla="*/ 18 h 36"/>
                    <a:gd name="T12" fmla="*/ 13 w 64"/>
                    <a:gd name="T13" fmla="*/ 31 h 36"/>
                    <a:gd name="T14" fmla="*/ 4 w 64"/>
                    <a:gd name="T15" fmla="*/ 28 h 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4"/>
                    <a:gd name="T25" fmla="*/ 0 h 36"/>
                    <a:gd name="T26" fmla="*/ 64 w 64"/>
                    <a:gd name="T27" fmla="*/ 36 h 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flipH="1">
                  <a:off x="3205" y="2955"/>
                  <a:ext cx="61" cy="27"/>
                </a:xfrm>
                <a:custGeom>
                  <a:avLst/>
                  <a:gdLst>
                    <a:gd name="T0" fmla="*/ 57 w 63"/>
                    <a:gd name="T1" fmla="*/ 14 h 28"/>
                    <a:gd name="T2" fmla="*/ 30 w 63"/>
                    <a:gd name="T3" fmla="*/ 4 h 28"/>
                    <a:gd name="T4" fmla="*/ 21 w 63"/>
                    <a:gd name="T5" fmla="*/ 4 h 28"/>
                    <a:gd name="T6" fmla="*/ 0 w 63"/>
                    <a:gd name="T7" fmla="*/ 25 h 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3"/>
                    <a:gd name="T13" fmla="*/ 0 h 28"/>
                    <a:gd name="T14" fmla="*/ 63 w 63"/>
                    <a:gd name="T15" fmla="*/ 28 h 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33"/>
                <p:cNvSpPr>
                  <a:spLocks/>
                </p:cNvSpPr>
                <p:nvPr/>
              </p:nvSpPr>
              <p:spPr bwMode="auto">
                <a:xfrm flipH="1">
                  <a:off x="3220" y="2984"/>
                  <a:ext cx="26" cy="26"/>
                </a:xfrm>
                <a:custGeom>
                  <a:avLst/>
                  <a:gdLst>
                    <a:gd name="T0" fmla="*/ 24 w 27"/>
                    <a:gd name="T1" fmla="*/ 12 h 27"/>
                    <a:gd name="T2" fmla="*/ 12 w 27"/>
                    <a:gd name="T3" fmla="*/ 0 h 27"/>
                    <a:gd name="T4" fmla="*/ 0 w 27"/>
                    <a:gd name="T5" fmla="*/ 13 h 27"/>
                    <a:gd name="T6" fmla="*/ 13 w 27"/>
                    <a:gd name="T7" fmla="*/ 24 h 27"/>
                    <a:gd name="T8" fmla="*/ 24 w 27"/>
                    <a:gd name="T9" fmla="*/ 1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"/>
                    <a:gd name="T16" fmla="*/ 0 h 27"/>
                    <a:gd name="T17" fmla="*/ 27 w 27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34"/>
                <p:cNvSpPr>
                  <a:spLocks/>
                </p:cNvSpPr>
                <p:nvPr/>
              </p:nvSpPr>
              <p:spPr bwMode="auto">
                <a:xfrm flipH="1">
                  <a:off x="3205" y="2964"/>
                  <a:ext cx="62" cy="34"/>
                </a:xfrm>
                <a:custGeom>
                  <a:avLst/>
                  <a:gdLst>
                    <a:gd name="T0" fmla="*/ 4 w 64"/>
                    <a:gd name="T1" fmla="*/ 25 h 36"/>
                    <a:gd name="T2" fmla="*/ 4 w 64"/>
                    <a:gd name="T3" fmla="*/ 19 h 36"/>
                    <a:gd name="T4" fmla="*/ 28 w 64"/>
                    <a:gd name="T5" fmla="*/ 1 h 36"/>
                    <a:gd name="T6" fmla="*/ 55 w 64"/>
                    <a:gd name="T7" fmla="*/ 10 h 36"/>
                    <a:gd name="T8" fmla="*/ 46 w 64"/>
                    <a:gd name="T9" fmla="*/ 25 h 36"/>
                    <a:gd name="T10" fmla="*/ 31 w 64"/>
                    <a:gd name="T11" fmla="*/ 16 h 36"/>
                    <a:gd name="T12" fmla="*/ 13 w 64"/>
                    <a:gd name="T13" fmla="*/ 28 h 36"/>
                    <a:gd name="T14" fmla="*/ 4 w 64"/>
                    <a:gd name="T15" fmla="*/ 25 h 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4"/>
                    <a:gd name="T25" fmla="*/ 0 h 36"/>
                    <a:gd name="T26" fmla="*/ 64 w 64"/>
                    <a:gd name="T27" fmla="*/ 36 h 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35"/>
                <p:cNvSpPr>
                  <a:spLocks/>
                </p:cNvSpPr>
                <p:nvPr/>
              </p:nvSpPr>
              <p:spPr bwMode="auto">
                <a:xfrm>
                  <a:off x="3186" y="2929"/>
                  <a:ext cx="99" cy="102"/>
                </a:xfrm>
                <a:custGeom>
                  <a:avLst/>
                  <a:gdLst>
                    <a:gd name="T0" fmla="*/ 4 w 102"/>
                    <a:gd name="T1" fmla="*/ 30 h 107"/>
                    <a:gd name="T2" fmla="*/ 34 w 102"/>
                    <a:gd name="T3" fmla="*/ 5 h 107"/>
                    <a:gd name="T4" fmla="*/ 61 w 102"/>
                    <a:gd name="T5" fmla="*/ 5 h 107"/>
                    <a:gd name="T6" fmla="*/ 88 w 102"/>
                    <a:gd name="T7" fmla="*/ 30 h 107"/>
                    <a:gd name="T8" fmla="*/ 88 w 102"/>
                    <a:gd name="T9" fmla="*/ 59 h 107"/>
                    <a:gd name="T10" fmla="*/ 64 w 102"/>
                    <a:gd name="T11" fmla="*/ 88 h 107"/>
                    <a:gd name="T12" fmla="*/ 37 w 102"/>
                    <a:gd name="T13" fmla="*/ 90 h 107"/>
                    <a:gd name="T14" fmla="*/ 13 w 102"/>
                    <a:gd name="T15" fmla="*/ 80 h 107"/>
                    <a:gd name="T16" fmla="*/ 1 w 102"/>
                    <a:gd name="T17" fmla="*/ 56 h 107"/>
                    <a:gd name="T18" fmla="*/ 4 w 102"/>
                    <a:gd name="T19" fmla="*/ 30 h 10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2"/>
                    <a:gd name="T31" fmla="*/ 0 h 107"/>
                    <a:gd name="T32" fmla="*/ 102 w 102"/>
                    <a:gd name="T33" fmla="*/ 107 h 10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36"/>
                <p:cNvSpPr>
                  <a:spLocks/>
                </p:cNvSpPr>
                <p:nvPr/>
              </p:nvSpPr>
              <p:spPr bwMode="auto">
                <a:xfrm>
                  <a:off x="3085" y="2935"/>
                  <a:ext cx="99" cy="100"/>
                </a:xfrm>
                <a:custGeom>
                  <a:avLst/>
                  <a:gdLst>
                    <a:gd name="T0" fmla="*/ 0 w 99"/>
                    <a:gd name="T1" fmla="*/ 30 h 100"/>
                    <a:gd name="T2" fmla="*/ 26 w 99"/>
                    <a:gd name="T3" fmla="*/ 8 h 100"/>
                    <a:gd name="T4" fmla="*/ 70 w 99"/>
                    <a:gd name="T5" fmla="*/ 5 h 100"/>
                    <a:gd name="T6" fmla="*/ 96 w 99"/>
                    <a:gd name="T7" fmla="*/ 36 h 100"/>
                    <a:gd name="T8" fmla="*/ 90 w 99"/>
                    <a:gd name="T9" fmla="*/ 70 h 100"/>
                    <a:gd name="T10" fmla="*/ 70 w 99"/>
                    <a:gd name="T11" fmla="*/ 93 h 100"/>
                    <a:gd name="T12" fmla="*/ 52 w 99"/>
                    <a:gd name="T13" fmla="*/ 98 h 100"/>
                    <a:gd name="T14" fmla="*/ 29 w 99"/>
                    <a:gd name="T15" fmla="*/ 96 h 100"/>
                    <a:gd name="T16" fmla="*/ 6 w 99"/>
                    <a:gd name="T17" fmla="*/ 76 h 100"/>
                    <a:gd name="T18" fmla="*/ 1 w 99"/>
                    <a:gd name="T19" fmla="*/ 50 h 100"/>
                    <a:gd name="T20" fmla="*/ 0 w 99"/>
                    <a:gd name="T21" fmla="*/ 30 h 10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9"/>
                    <a:gd name="T34" fmla="*/ 0 h 100"/>
                    <a:gd name="T35" fmla="*/ 99 w 99"/>
                    <a:gd name="T36" fmla="*/ 100 h 10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9" h="100">
                      <a:moveTo>
                        <a:pt x="0" y="30"/>
                      </a:moveTo>
                      <a:cubicBezTo>
                        <a:pt x="4" y="22"/>
                        <a:pt x="15" y="11"/>
                        <a:pt x="26" y="8"/>
                      </a:cubicBezTo>
                      <a:cubicBezTo>
                        <a:pt x="38" y="4"/>
                        <a:pt x="58" y="0"/>
                        <a:pt x="70" y="5"/>
                      </a:cubicBezTo>
                      <a:cubicBezTo>
                        <a:pt x="82" y="10"/>
                        <a:pt x="93" y="26"/>
                        <a:pt x="96" y="36"/>
                      </a:cubicBezTo>
                      <a:cubicBezTo>
                        <a:pt x="99" y="47"/>
                        <a:pt x="94" y="61"/>
                        <a:pt x="90" y="70"/>
                      </a:cubicBezTo>
                      <a:cubicBezTo>
                        <a:pt x="86" y="80"/>
                        <a:pt x="76" y="88"/>
                        <a:pt x="70" y="93"/>
                      </a:cubicBezTo>
                      <a:cubicBezTo>
                        <a:pt x="64" y="98"/>
                        <a:pt x="59" y="98"/>
                        <a:pt x="52" y="98"/>
                      </a:cubicBezTo>
                      <a:cubicBezTo>
                        <a:pt x="45" y="98"/>
                        <a:pt x="36" y="100"/>
                        <a:pt x="29" y="96"/>
                      </a:cubicBezTo>
                      <a:cubicBezTo>
                        <a:pt x="22" y="92"/>
                        <a:pt x="11" y="84"/>
                        <a:pt x="6" y="76"/>
                      </a:cubicBezTo>
                      <a:cubicBezTo>
                        <a:pt x="1" y="68"/>
                        <a:pt x="2" y="58"/>
                        <a:pt x="1" y="50"/>
                      </a:cubicBezTo>
                      <a:cubicBezTo>
                        <a:pt x="0" y="42"/>
                        <a:pt x="0" y="34"/>
                        <a:pt x="0" y="3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37"/>
                <p:cNvSpPr>
                  <a:spLocks/>
                </p:cNvSpPr>
                <p:nvPr/>
              </p:nvSpPr>
              <p:spPr bwMode="auto">
                <a:xfrm>
                  <a:off x="3226" y="3014"/>
                  <a:ext cx="72" cy="71"/>
                </a:xfrm>
                <a:custGeom>
                  <a:avLst/>
                  <a:gdLst>
                    <a:gd name="T0" fmla="*/ 62 w 72"/>
                    <a:gd name="T1" fmla="*/ 6 h 71"/>
                    <a:gd name="T2" fmla="*/ 65 w 72"/>
                    <a:gd name="T3" fmla="*/ 37 h 71"/>
                    <a:gd name="T4" fmla="*/ 52 w 72"/>
                    <a:gd name="T5" fmla="*/ 67 h 71"/>
                    <a:gd name="T6" fmla="*/ 16 w 72"/>
                    <a:gd name="T7" fmla="*/ 61 h 71"/>
                    <a:gd name="T8" fmla="*/ 8 w 72"/>
                    <a:gd name="T9" fmla="*/ 29 h 71"/>
                    <a:gd name="T10" fmla="*/ 62 w 72"/>
                    <a:gd name="T11" fmla="*/ 6 h 7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2"/>
                    <a:gd name="T19" fmla="*/ 0 h 71"/>
                    <a:gd name="T20" fmla="*/ 72 w 72"/>
                    <a:gd name="T21" fmla="*/ 71 h 7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2" h="71">
                      <a:moveTo>
                        <a:pt x="62" y="6"/>
                      </a:moveTo>
                      <a:cubicBezTo>
                        <a:pt x="72" y="8"/>
                        <a:pt x="67" y="27"/>
                        <a:pt x="65" y="37"/>
                      </a:cubicBezTo>
                      <a:cubicBezTo>
                        <a:pt x="63" y="47"/>
                        <a:pt x="60" y="63"/>
                        <a:pt x="52" y="67"/>
                      </a:cubicBezTo>
                      <a:cubicBezTo>
                        <a:pt x="44" y="71"/>
                        <a:pt x="23" y="67"/>
                        <a:pt x="16" y="61"/>
                      </a:cubicBezTo>
                      <a:cubicBezTo>
                        <a:pt x="9" y="55"/>
                        <a:pt x="0" y="38"/>
                        <a:pt x="8" y="29"/>
                      </a:cubicBezTo>
                      <a:cubicBezTo>
                        <a:pt x="16" y="20"/>
                        <a:pt x="53" y="0"/>
                        <a:pt x="62" y="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DA1F0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38"/>
                <p:cNvSpPr>
                  <a:spLocks/>
                </p:cNvSpPr>
                <p:nvPr/>
              </p:nvSpPr>
              <p:spPr bwMode="auto">
                <a:xfrm>
                  <a:off x="3058" y="3023"/>
                  <a:ext cx="76" cy="63"/>
                </a:xfrm>
                <a:custGeom>
                  <a:avLst/>
                  <a:gdLst>
                    <a:gd name="T0" fmla="*/ 25 w 76"/>
                    <a:gd name="T1" fmla="*/ 7 h 63"/>
                    <a:gd name="T2" fmla="*/ 4 w 76"/>
                    <a:gd name="T3" fmla="*/ 40 h 63"/>
                    <a:gd name="T4" fmla="*/ 52 w 76"/>
                    <a:gd name="T5" fmla="*/ 61 h 63"/>
                    <a:gd name="T6" fmla="*/ 76 w 76"/>
                    <a:gd name="T7" fmla="*/ 28 h 63"/>
                    <a:gd name="T8" fmla="*/ 49 w 76"/>
                    <a:gd name="T9" fmla="*/ 10 h 63"/>
                    <a:gd name="T10" fmla="*/ 25 w 76"/>
                    <a:gd name="T11" fmla="*/ 7 h 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76"/>
                    <a:gd name="T19" fmla="*/ 0 h 63"/>
                    <a:gd name="T20" fmla="*/ 76 w 76"/>
                    <a:gd name="T21" fmla="*/ 63 h 6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76" h="63">
                      <a:moveTo>
                        <a:pt x="25" y="7"/>
                      </a:moveTo>
                      <a:cubicBezTo>
                        <a:pt x="18" y="12"/>
                        <a:pt x="0" y="31"/>
                        <a:pt x="4" y="40"/>
                      </a:cubicBezTo>
                      <a:cubicBezTo>
                        <a:pt x="8" y="49"/>
                        <a:pt x="40" y="63"/>
                        <a:pt x="52" y="61"/>
                      </a:cubicBezTo>
                      <a:cubicBezTo>
                        <a:pt x="64" y="59"/>
                        <a:pt x="76" y="36"/>
                        <a:pt x="76" y="28"/>
                      </a:cubicBezTo>
                      <a:cubicBezTo>
                        <a:pt x="76" y="20"/>
                        <a:pt x="57" y="13"/>
                        <a:pt x="49" y="10"/>
                      </a:cubicBezTo>
                      <a:cubicBezTo>
                        <a:pt x="41" y="7"/>
                        <a:pt x="31" y="0"/>
                        <a:pt x="25" y="7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DA1F0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317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0" name="Group 39"/>
                <p:cNvGrpSpPr>
                  <a:grpSpLocks/>
                </p:cNvGrpSpPr>
                <p:nvPr/>
              </p:nvGrpSpPr>
              <p:grpSpPr bwMode="auto">
                <a:xfrm>
                  <a:off x="3260" y="2932"/>
                  <a:ext cx="248" cy="395"/>
                  <a:chOff x="3260" y="2932"/>
                  <a:chExt cx="248" cy="395"/>
                </a:xfrm>
              </p:grpSpPr>
              <p:sp>
                <p:nvSpPr>
                  <p:cNvPr id="47" name="Freeform 40"/>
                  <p:cNvSpPr>
                    <a:spLocks/>
                  </p:cNvSpPr>
                  <p:nvPr/>
                </p:nvSpPr>
                <p:spPr bwMode="auto">
                  <a:xfrm>
                    <a:off x="3260" y="3072"/>
                    <a:ext cx="232" cy="255"/>
                  </a:xfrm>
                  <a:custGeom>
                    <a:avLst/>
                    <a:gdLst>
                      <a:gd name="T0" fmla="*/ 43 w 232"/>
                      <a:gd name="T1" fmla="*/ 252 h 255"/>
                      <a:gd name="T2" fmla="*/ 82 w 232"/>
                      <a:gd name="T3" fmla="*/ 243 h 255"/>
                      <a:gd name="T4" fmla="*/ 103 w 232"/>
                      <a:gd name="T5" fmla="*/ 222 h 255"/>
                      <a:gd name="T6" fmla="*/ 163 w 232"/>
                      <a:gd name="T7" fmla="*/ 192 h 255"/>
                      <a:gd name="T8" fmla="*/ 187 w 232"/>
                      <a:gd name="T9" fmla="*/ 159 h 255"/>
                      <a:gd name="T10" fmla="*/ 201 w 232"/>
                      <a:gd name="T11" fmla="*/ 144 h 255"/>
                      <a:gd name="T12" fmla="*/ 218 w 232"/>
                      <a:gd name="T13" fmla="*/ 85 h 255"/>
                      <a:gd name="T14" fmla="*/ 229 w 232"/>
                      <a:gd name="T15" fmla="*/ 39 h 255"/>
                      <a:gd name="T16" fmla="*/ 199 w 232"/>
                      <a:gd name="T17" fmla="*/ 17 h 255"/>
                      <a:gd name="T18" fmla="*/ 160 w 232"/>
                      <a:gd name="T19" fmla="*/ 0 h 255"/>
                      <a:gd name="T20" fmla="*/ 154 w 232"/>
                      <a:gd name="T21" fmla="*/ 15 h 255"/>
                      <a:gd name="T22" fmla="*/ 157 w 232"/>
                      <a:gd name="T23" fmla="*/ 6 h 255"/>
                      <a:gd name="T24" fmla="*/ 142 w 232"/>
                      <a:gd name="T25" fmla="*/ 15 h 255"/>
                      <a:gd name="T26" fmla="*/ 97 w 232"/>
                      <a:gd name="T27" fmla="*/ 39 h 255"/>
                      <a:gd name="T28" fmla="*/ 70 w 232"/>
                      <a:gd name="T29" fmla="*/ 69 h 255"/>
                      <a:gd name="T30" fmla="*/ 7 w 232"/>
                      <a:gd name="T31" fmla="*/ 111 h 255"/>
                      <a:gd name="T32" fmla="*/ 25 w 232"/>
                      <a:gd name="T33" fmla="*/ 132 h 255"/>
                      <a:gd name="T34" fmla="*/ 37 w 232"/>
                      <a:gd name="T35" fmla="*/ 168 h 255"/>
                      <a:gd name="T36" fmla="*/ 43 w 232"/>
                      <a:gd name="T37" fmla="*/ 183 h 255"/>
                      <a:gd name="T38" fmla="*/ 46 w 232"/>
                      <a:gd name="T39" fmla="*/ 213 h 255"/>
                      <a:gd name="T40" fmla="*/ 49 w 232"/>
                      <a:gd name="T41" fmla="*/ 222 h 255"/>
                      <a:gd name="T42" fmla="*/ 43 w 232"/>
                      <a:gd name="T43" fmla="*/ 252 h 25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232"/>
                      <a:gd name="T67" fmla="*/ 0 h 255"/>
                      <a:gd name="T68" fmla="*/ 232 w 232"/>
                      <a:gd name="T69" fmla="*/ 255 h 25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232" h="255">
                        <a:moveTo>
                          <a:pt x="43" y="252"/>
                        </a:moveTo>
                        <a:cubicBezTo>
                          <a:pt x="48" y="255"/>
                          <a:pt x="72" y="248"/>
                          <a:pt x="82" y="243"/>
                        </a:cubicBezTo>
                        <a:cubicBezTo>
                          <a:pt x="92" y="238"/>
                          <a:pt x="90" y="230"/>
                          <a:pt x="103" y="222"/>
                        </a:cubicBezTo>
                        <a:cubicBezTo>
                          <a:pt x="116" y="214"/>
                          <a:pt x="149" y="202"/>
                          <a:pt x="163" y="192"/>
                        </a:cubicBezTo>
                        <a:cubicBezTo>
                          <a:pt x="177" y="182"/>
                          <a:pt x="181" y="167"/>
                          <a:pt x="187" y="159"/>
                        </a:cubicBezTo>
                        <a:cubicBezTo>
                          <a:pt x="193" y="151"/>
                          <a:pt x="196" y="156"/>
                          <a:pt x="201" y="144"/>
                        </a:cubicBezTo>
                        <a:cubicBezTo>
                          <a:pt x="206" y="132"/>
                          <a:pt x="213" y="102"/>
                          <a:pt x="218" y="85"/>
                        </a:cubicBezTo>
                        <a:cubicBezTo>
                          <a:pt x="223" y="68"/>
                          <a:pt x="232" y="50"/>
                          <a:pt x="229" y="39"/>
                        </a:cubicBezTo>
                        <a:cubicBezTo>
                          <a:pt x="226" y="28"/>
                          <a:pt x="210" y="23"/>
                          <a:pt x="199" y="17"/>
                        </a:cubicBezTo>
                        <a:cubicBezTo>
                          <a:pt x="188" y="11"/>
                          <a:pt x="167" y="0"/>
                          <a:pt x="160" y="0"/>
                        </a:cubicBezTo>
                        <a:cubicBezTo>
                          <a:pt x="153" y="0"/>
                          <a:pt x="154" y="14"/>
                          <a:pt x="154" y="15"/>
                        </a:cubicBezTo>
                        <a:cubicBezTo>
                          <a:pt x="154" y="16"/>
                          <a:pt x="159" y="6"/>
                          <a:pt x="157" y="6"/>
                        </a:cubicBezTo>
                        <a:cubicBezTo>
                          <a:pt x="155" y="6"/>
                          <a:pt x="152" y="10"/>
                          <a:pt x="142" y="15"/>
                        </a:cubicBezTo>
                        <a:cubicBezTo>
                          <a:pt x="132" y="20"/>
                          <a:pt x="109" y="30"/>
                          <a:pt x="97" y="39"/>
                        </a:cubicBezTo>
                        <a:cubicBezTo>
                          <a:pt x="85" y="48"/>
                          <a:pt x="85" y="57"/>
                          <a:pt x="70" y="69"/>
                        </a:cubicBezTo>
                        <a:cubicBezTo>
                          <a:pt x="55" y="81"/>
                          <a:pt x="14" y="100"/>
                          <a:pt x="7" y="111"/>
                        </a:cubicBezTo>
                        <a:cubicBezTo>
                          <a:pt x="0" y="122"/>
                          <a:pt x="20" y="123"/>
                          <a:pt x="25" y="132"/>
                        </a:cubicBezTo>
                        <a:cubicBezTo>
                          <a:pt x="30" y="141"/>
                          <a:pt x="34" y="160"/>
                          <a:pt x="37" y="168"/>
                        </a:cubicBezTo>
                        <a:cubicBezTo>
                          <a:pt x="40" y="176"/>
                          <a:pt x="42" y="176"/>
                          <a:pt x="43" y="183"/>
                        </a:cubicBezTo>
                        <a:cubicBezTo>
                          <a:pt x="44" y="190"/>
                          <a:pt x="45" y="207"/>
                          <a:pt x="46" y="213"/>
                        </a:cubicBezTo>
                        <a:cubicBezTo>
                          <a:pt x="47" y="219"/>
                          <a:pt x="49" y="216"/>
                          <a:pt x="49" y="222"/>
                        </a:cubicBezTo>
                        <a:cubicBezTo>
                          <a:pt x="49" y="228"/>
                          <a:pt x="36" y="241"/>
                          <a:pt x="43" y="252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Freeform 41"/>
                  <p:cNvSpPr>
                    <a:spLocks/>
                  </p:cNvSpPr>
                  <p:nvPr/>
                </p:nvSpPr>
                <p:spPr bwMode="auto">
                  <a:xfrm>
                    <a:off x="3410" y="2932"/>
                    <a:ext cx="98" cy="127"/>
                  </a:xfrm>
                  <a:custGeom>
                    <a:avLst/>
                    <a:gdLst>
                      <a:gd name="T0" fmla="*/ 19 w 98"/>
                      <a:gd name="T1" fmla="*/ 104 h 127"/>
                      <a:gd name="T2" fmla="*/ 1 w 98"/>
                      <a:gd name="T3" fmla="*/ 44 h 127"/>
                      <a:gd name="T4" fmla="*/ 26 w 98"/>
                      <a:gd name="T5" fmla="*/ 5 h 127"/>
                      <a:gd name="T6" fmla="*/ 59 w 98"/>
                      <a:gd name="T7" fmla="*/ 15 h 127"/>
                      <a:gd name="T8" fmla="*/ 93 w 98"/>
                      <a:gd name="T9" fmla="*/ 21 h 127"/>
                      <a:gd name="T10" fmla="*/ 93 w 98"/>
                      <a:gd name="T11" fmla="*/ 70 h 127"/>
                      <a:gd name="T12" fmla="*/ 64 w 98"/>
                      <a:gd name="T13" fmla="*/ 119 h 127"/>
                      <a:gd name="T14" fmla="*/ 58 w 98"/>
                      <a:gd name="T15" fmla="*/ 116 h 1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98"/>
                      <a:gd name="T25" fmla="*/ 0 h 127"/>
                      <a:gd name="T26" fmla="*/ 98 w 98"/>
                      <a:gd name="T27" fmla="*/ 127 h 1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98" h="127">
                        <a:moveTo>
                          <a:pt x="19" y="104"/>
                        </a:moveTo>
                        <a:cubicBezTo>
                          <a:pt x="16" y="95"/>
                          <a:pt x="0" y="60"/>
                          <a:pt x="1" y="44"/>
                        </a:cubicBezTo>
                        <a:cubicBezTo>
                          <a:pt x="2" y="28"/>
                          <a:pt x="16" y="11"/>
                          <a:pt x="26" y="5"/>
                        </a:cubicBezTo>
                        <a:cubicBezTo>
                          <a:pt x="35" y="0"/>
                          <a:pt x="49" y="12"/>
                          <a:pt x="59" y="15"/>
                        </a:cubicBezTo>
                        <a:cubicBezTo>
                          <a:pt x="70" y="18"/>
                          <a:pt x="87" y="12"/>
                          <a:pt x="93" y="21"/>
                        </a:cubicBezTo>
                        <a:cubicBezTo>
                          <a:pt x="98" y="29"/>
                          <a:pt x="98" y="54"/>
                          <a:pt x="93" y="70"/>
                        </a:cubicBezTo>
                        <a:cubicBezTo>
                          <a:pt x="88" y="86"/>
                          <a:pt x="70" y="111"/>
                          <a:pt x="64" y="119"/>
                        </a:cubicBezTo>
                        <a:cubicBezTo>
                          <a:pt x="58" y="127"/>
                          <a:pt x="59" y="117"/>
                          <a:pt x="58" y="116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FF9F3F"/>
                      </a:gs>
                      <a:gs pos="100000">
                        <a:srgbClr val="FFAE5D"/>
                      </a:gs>
                    </a:gsLst>
                    <a:path path="rect">
                      <a:fillToRect l="50000" t="50000" r="50000" b="50000"/>
                    </a:path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Freeform 42"/>
                  <p:cNvSpPr>
                    <a:spLocks/>
                  </p:cNvSpPr>
                  <p:nvPr/>
                </p:nvSpPr>
                <p:spPr bwMode="auto">
                  <a:xfrm rot="9324461" flipH="1">
                    <a:off x="3408" y="3024"/>
                    <a:ext cx="87" cy="108"/>
                  </a:xfrm>
                  <a:custGeom>
                    <a:avLst/>
                    <a:gdLst>
                      <a:gd name="T0" fmla="*/ 50 w 100"/>
                      <a:gd name="T1" fmla="*/ 4 h 116"/>
                      <a:gd name="T2" fmla="*/ 50 w 100"/>
                      <a:gd name="T3" fmla="*/ 0 h 116"/>
                      <a:gd name="T4" fmla="*/ 66 w 100"/>
                      <a:gd name="T5" fmla="*/ 45 h 116"/>
                      <a:gd name="T6" fmla="*/ 18 w 100"/>
                      <a:gd name="T7" fmla="*/ 94 h 116"/>
                      <a:gd name="T8" fmla="*/ 0 w 100"/>
                      <a:gd name="T9" fmla="*/ 64 h 116"/>
                      <a:gd name="T10" fmla="*/ 50 w 100"/>
                      <a:gd name="T11" fmla="*/ 4 h 116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0"/>
                      <a:gd name="T19" fmla="*/ 0 h 116"/>
                      <a:gd name="T20" fmla="*/ 100 w 100"/>
                      <a:gd name="T21" fmla="*/ 116 h 11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0" h="116">
                        <a:moveTo>
                          <a:pt x="76" y="4"/>
                        </a:moveTo>
                        <a:lnTo>
                          <a:pt x="76" y="0"/>
                        </a:lnTo>
                        <a:lnTo>
                          <a:pt x="100" y="56"/>
                        </a:lnTo>
                        <a:lnTo>
                          <a:pt x="28" y="116"/>
                        </a:lnTo>
                        <a:lnTo>
                          <a:pt x="0" y="80"/>
                        </a:lnTo>
                        <a:lnTo>
                          <a:pt x="76" y="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" name="Freeform 43"/>
                <p:cNvSpPr>
                  <a:spLocks/>
                </p:cNvSpPr>
                <p:nvPr/>
              </p:nvSpPr>
              <p:spPr bwMode="auto">
                <a:xfrm>
                  <a:off x="2848" y="3057"/>
                  <a:ext cx="255" cy="255"/>
                </a:xfrm>
                <a:custGeom>
                  <a:avLst/>
                  <a:gdLst>
                    <a:gd name="T0" fmla="*/ 189 w 255"/>
                    <a:gd name="T1" fmla="*/ 252 h 255"/>
                    <a:gd name="T2" fmla="*/ 150 w 255"/>
                    <a:gd name="T3" fmla="*/ 243 h 255"/>
                    <a:gd name="T4" fmla="*/ 129 w 255"/>
                    <a:gd name="T5" fmla="*/ 222 h 255"/>
                    <a:gd name="T6" fmla="*/ 69 w 255"/>
                    <a:gd name="T7" fmla="*/ 192 h 255"/>
                    <a:gd name="T8" fmla="*/ 45 w 255"/>
                    <a:gd name="T9" fmla="*/ 159 h 255"/>
                    <a:gd name="T10" fmla="*/ 31 w 255"/>
                    <a:gd name="T11" fmla="*/ 144 h 255"/>
                    <a:gd name="T12" fmla="*/ 14 w 255"/>
                    <a:gd name="T13" fmla="*/ 85 h 255"/>
                    <a:gd name="T14" fmla="*/ 3 w 255"/>
                    <a:gd name="T15" fmla="*/ 39 h 255"/>
                    <a:gd name="T16" fmla="*/ 33 w 255"/>
                    <a:gd name="T17" fmla="*/ 17 h 255"/>
                    <a:gd name="T18" fmla="*/ 72 w 255"/>
                    <a:gd name="T19" fmla="*/ 0 h 255"/>
                    <a:gd name="T20" fmla="*/ 78 w 255"/>
                    <a:gd name="T21" fmla="*/ 15 h 255"/>
                    <a:gd name="T22" fmla="*/ 75 w 255"/>
                    <a:gd name="T23" fmla="*/ 6 h 255"/>
                    <a:gd name="T24" fmla="*/ 90 w 255"/>
                    <a:gd name="T25" fmla="*/ 15 h 255"/>
                    <a:gd name="T26" fmla="*/ 135 w 255"/>
                    <a:gd name="T27" fmla="*/ 39 h 255"/>
                    <a:gd name="T28" fmla="*/ 162 w 255"/>
                    <a:gd name="T29" fmla="*/ 69 h 255"/>
                    <a:gd name="T30" fmla="*/ 242 w 255"/>
                    <a:gd name="T31" fmla="*/ 111 h 255"/>
                    <a:gd name="T32" fmla="*/ 242 w 255"/>
                    <a:gd name="T33" fmla="*/ 120 h 255"/>
                    <a:gd name="T34" fmla="*/ 209 w 255"/>
                    <a:gd name="T35" fmla="*/ 162 h 255"/>
                    <a:gd name="T36" fmla="*/ 194 w 255"/>
                    <a:gd name="T37" fmla="*/ 183 h 255"/>
                    <a:gd name="T38" fmla="*/ 186 w 255"/>
                    <a:gd name="T39" fmla="*/ 213 h 255"/>
                    <a:gd name="T40" fmla="*/ 183 w 255"/>
                    <a:gd name="T41" fmla="*/ 222 h 255"/>
                    <a:gd name="T42" fmla="*/ 189 w 255"/>
                    <a:gd name="T43" fmla="*/ 252 h 25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55"/>
                    <a:gd name="T67" fmla="*/ 0 h 255"/>
                    <a:gd name="T68" fmla="*/ 255 w 255"/>
                    <a:gd name="T69" fmla="*/ 255 h 25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55" h="255">
                      <a:moveTo>
                        <a:pt x="189" y="252"/>
                      </a:moveTo>
                      <a:cubicBezTo>
                        <a:pt x="184" y="255"/>
                        <a:pt x="160" y="248"/>
                        <a:pt x="150" y="243"/>
                      </a:cubicBezTo>
                      <a:cubicBezTo>
                        <a:pt x="140" y="238"/>
                        <a:pt x="142" y="230"/>
                        <a:pt x="129" y="222"/>
                      </a:cubicBezTo>
                      <a:cubicBezTo>
                        <a:pt x="116" y="214"/>
                        <a:pt x="83" y="202"/>
                        <a:pt x="69" y="192"/>
                      </a:cubicBezTo>
                      <a:cubicBezTo>
                        <a:pt x="55" y="182"/>
                        <a:pt x="51" y="167"/>
                        <a:pt x="45" y="159"/>
                      </a:cubicBezTo>
                      <a:cubicBezTo>
                        <a:pt x="39" y="151"/>
                        <a:pt x="36" y="156"/>
                        <a:pt x="31" y="144"/>
                      </a:cubicBezTo>
                      <a:cubicBezTo>
                        <a:pt x="26" y="132"/>
                        <a:pt x="19" y="102"/>
                        <a:pt x="14" y="85"/>
                      </a:cubicBezTo>
                      <a:cubicBezTo>
                        <a:pt x="9" y="68"/>
                        <a:pt x="0" y="50"/>
                        <a:pt x="3" y="39"/>
                      </a:cubicBezTo>
                      <a:cubicBezTo>
                        <a:pt x="6" y="28"/>
                        <a:pt x="22" y="23"/>
                        <a:pt x="33" y="17"/>
                      </a:cubicBezTo>
                      <a:cubicBezTo>
                        <a:pt x="44" y="11"/>
                        <a:pt x="65" y="0"/>
                        <a:pt x="72" y="0"/>
                      </a:cubicBezTo>
                      <a:cubicBezTo>
                        <a:pt x="79" y="0"/>
                        <a:pt x="78" y="14"/>
                        <a:pt x="78" y="15"/>
                      </a:cubicBezTo>
                      <a:cubicBezTo>
                        <a:pt x="78" y="16"/>
                        <a:pt x="73" y="6"/>
                        <a:pt x="75" y="6"/>
                      </a:cubicBezTo>
                      <a:cubicBezTo>
                        <a:pt x="77" y="6"/>
                        <a:pt x="80" y="10"/>
                        <a:pt x="90" y="15"/>
                      </a:cubicBezTo>
                      <a:cubicBezTo>
                        <a:pt x="100" y="20"/>
                        <a:pt x="123" y="30"/>
                        <a:pt x="135" y="39"/>
                      </a:cubicBezTo>
                      <a:cubicBezTo>
                        <a:pt x="147" y="48"/>
                        <a:pt x="144" y="57"/>
                        <a:pt x="162" y="69"/>
                      </a:cubicBezTo>
                      <a:cubicBezTo>
                        <a:pt x="180" y="81"/>
                        <a:pt x="229" y="103"/>
                        <a:pt x="242" y="111"/>
                      </a:cubicBezTo>
                      <a:cubicBezTo>
                        <a:pt x="255" y="119"/>
                        <a:pt x="248" y="111"/>
                        <a:pt x="242" y="120"/>
                      </a:cubicBezTo>
                      <a:cubicBezTo>
                        <a:pt x="236" y="129"/>
                        <a:pt x="217" y="151"/>
                        <a:pt x="209" y="162"/>
                      </a:cubicBezTo>
                      <a:cubicBezTo>
                        <a:pt x="201" y="173"/>
                        <a:pt x="198" y="175"/>
                        <a:pt x="194" y="183"/>
                      </a:cubicBezTo>
                      <a:cubicBezTo>
                        <a:pt x="190" y="191"/>
                        <a:pt x="188" y="207"/>
                        <a:pt x="186" y="213"/>
                      </a:cubicBezTo>
                      <a:cubicBezTo>
                        <a:pt x="184" y="219"/>
                        <a:pt x="183" y="216"/>
                        <a:pt x="183" y="222"/>
                      </a:cubicBezTo>
                      <a:cubicBezTo>
                        <a:pt x="183" y="228"/>
                        <a:pt x="196" y="241"/>
                        <a:pt x="189" y="25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" name="Freeform 44"/>
                <p:cNvSpPr>
                  <a:spLocks/>
                </p:cNvSpPr>
                <p:nvPr/>
              </p:nvSpPr>
              <p:spPr bwMode="auto">
                <a:xfrm>
                  <a:off x="2832" y="2917"/>
                  <a:ext cx="99" cy="127"/>
                </a:xfrm>
                <a:custGeom>
                  <a:avLst/>
                  <a:gdLst>
                    <a:gd name="T0" fmla="*/ 84 w 99"/>
                    <a:gd name="T1" fmla="*/ 107 h 127"/>
                    <a:gd name="T2" fmla="*/ 97 w 99"/>
                    <a:gd name="T3" fmla="*/ 44 h 127"/>
                    <a:gd name="T4" fmla="*/ 72 w 99"/>
                    <a:gd name="T5" fmla="*/ 5 h 127"/>
                    <a:gd name="T6" fmla="*/ 39 w 99"/>
                    <a:gd name="T7" fmla="*/ 15 h 127"/>
                    <a:gd name="T8" fmla="*/ 5 w 99"/>
                    <a:gd name="T9" fmla="*/ 21 h 127"/>
                    <a:gd name="T10" fmla="*/ 5 w 99"/>
                    <a:gd name="T11" fmla="*/ 70 h 127"/>
                    <a:gd name="T12" fmla="*/ 34 w 99"/>
                    <a:gd name="T13" fmla="*/ 119 h 127"/>
                    <a:gd name="T14" fmla="*/ 40 w 99"/>
                    <a:gd name="T15" fmla="*/ 116 h 12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99"/>
                    <a:gd name="T25" fmla="*/ 0 h 127"/>
                    <a:gd name="T26" fmla="*/ 99 w 99"/>
                    <a:gd name="T27" fmla="*/ 127 h 12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99" h="127">
                      <a:moveTo>
                        <a:pt x="84" y="107"/>
                      </a:moveTo>
                      <a:cubicBezTo>
                        <a:pt x="86" y="97"/>
                        <a:pt x="99" y="61"/>
                        <a:pt x="97" y="44"/>
                      </a:cubicBezTo>
                      <a:cubicBezTo>
                        <a:pt x="95" y="27"/>
                        <a:pt x="82" y="11"/>
                        <a:pt x="72" y="5"/>
                      </a:cubicBezTo>
                      <a:cubicBezTo>
                        <a:pt x="63" y="0"/>
                        <a:pt x="49" y="12"/>
                        <a:pt x="39" y="15"/>
                      </a:cubicBezTo>
                      <a:cubicBezTo>
                        <a:pt x="28" y="18"/>
                        <a:pt x="11" y="12"/>
                        <a:pt x="5" y="21"/>
                      </a:cubicBezTo>
                      <a:cubicBezTo>
                        <a:pt x="0" y="29"/>
                        <a:pt x="0" y="54"/>
                        <a:pt x="5" y="70"/>
                      </a:cubicBezTo>
                      <a:cubicBezTo>
                        <a:pt x="10" y="86"/>
                        <a:pt x="28" y="111"/>
                        <a:pt x="34" y="119"/>
                      </a:cubicBezTo>
                      <a:cubicBezTo>
                        <a:pt x="40" y="127"/>
                        <a:pt x="39" y="117"/>
                        <a:pt x="40" y="116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Freeform 45"/>
                <p:cNvSpPr>
                  <a:spLocks/>
                </p:cNvSpPr>
                <p:nvPr/>
              </p:nvSpPr>
              <p:spPr bwMode="auto">
                <a:xfrm rot="-9324461">
                  <a:off x="2845" y="3009"/>
                  <a:ext cx="87" cy="108"/>
                </a:xfrm>
                <a:custGeom>
                  <a:avLst/>
                  <a:gdLst>
                    <a:gd name="T0" fmla="*/ 50 w 100"/>
                    <a:gd name="T1" fmla="*/ 4 h 116"/>
                    <a:gd name="T2" fmla="*/ 50 w 100"/>
                    <a:gd name="T3" fmla="*/ 0 h 116"/>
                    <a:gd name="T4" fmla="*/ 66 w 100"/>
                    <a:gd name="T5" fmla="*/ 45 h 116"/>
                    <a:gd name="T6" fmla="*/ 18 w 100"/>
                    <a:gd name="T7" fmla="*/ 94 h 116"/>
                    <a:gd name="T8" fmla="*/ 0 w 100"/>
                    <a:gd name="T9" fmla="*/ 64 h 116"/>
                    <a:gd name="T10" fmla="*/ 50 w 100"/>
                    <a:gd name="T11" fmla="*/ 4 h 1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0"/>
                    <a:gd name="T19" fmla="*/ 0 h 116"/>
                    <a:gd name="T20" fmla="*/ 100 w 100"/>
                    <a:gd name="T21" fmla="*/ 116 h 1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0" h="116">
                      <a:moveTo>
                        <a:pt x="76" y="4"/>
                      </a:moveTo>
                      <a:lnTo>
                        <a:pt x="76" y="0"/>
                      </a:lnTo>
                      <a:lnTo>
                        <a:pt x="100" y="56"/>
                      </a:lnTo>
                      <a:lnTo>
                        <a:pt x="28" y="116"/>
                      </a:lnTo>
                      <a:lnTo>
                        <a:pt x="0" y="80"/>
                      </a:lnTo>
                      <a:lnTo>
                        <a:pt x="76" y="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Freeform 46"/>
                <p:cNvSpPr>
                  <a:spLocks/>
                </p:cNvSpPr>
                <p:nvPr/>
              </p:nvSpPr>
              <p:spPr bwMode="auto">
                <a:xfrm>
                  <a:off x="3161" y="3033"/>
                  <a:ext cx="45" cy="18"/>
                </a:xfrm>
                <a:custGeom>
                  <a:avLst/>
                  <a:gdLst>
                    <a:gd name="T0" fmla="*/ 0 w 45"/>
                    <a:gd name="T1" fmla="*/ 15 h 18"/>
                    <a:gd name="T2" fmla="*/ 24 w 45"/>
                    <a:gd name="T3" fmla="*/ 0 h 18"/>
                    <a:gd name="T4" fmla="*/ 45 w 45"/>
                    <a:gd name="T5" fmla="*/ 18 h 18"/>
                    <a:gd name="T6" fmla="*/ 0 60000 65536"/>
                    <a:gd name="T7" fmla="*/ 0 60000 65536"/>
                    <a:gd name="T8" fmla="*/ 0 60000 65536"/>
                    <a:gd name="T9" fmla="*/ 0 w 45"/>
                    <a:gd name="T10" fmla="*/ 0 h 18"/>
                    <a:gd name="T11" fmla="*/ 45 w 45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5" h="18">
                      <a:moveTo>
                        <a:pt x="0" y="15"/>
                      </a:moveTo>
                      <a:cubicBezTo>
                        <a:pt x="4" y="13"/>
                        <a:pt x="17" y="0"/>
                        <a:pt x="24" y="0"/>
                      </a:cubicBezTo>
                      <a:cubicBezTo>
                        <a:pt x="31" y="0"/>
                        <a:pt x="41" y="14"/>
                        <a:pt x="45" y="1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Freeform 47"/>
                <p:cNvSpPr>
                  <a:spLocks/>
                </p:cNvSpPr>
                <p:nvPr/>
              </p:nvSpPr>
              <p:spPr bwMode="auto">
                <a:xfrm>
                  <a:off x="3008" y="2982"/>
                  <a:ext cx="78" cy="57"/>
                </a:xfrm>
                <a:custGeom>
                  <a:avLst/>
                  <a:gdLst>
                    <a:gd name="T0" fmla="*/ 78 w 78"/>
                    <a:gd name="T1" fmla="*/ 0 h 57"/>
                    <a:gd name="T2" fmla="*/ 27 w 78"/>
                    <a:gd name="T3" fmla="*/ 6 h 57"/>
                    <a:gd name="T4" fmla="*/ 3 w 78"/>
                    <a:gd name="T5" fmla="*/ 24 h 57"/>
                    <a:gd name="T6" fmla="*/ 6 w 78"/>
                    <a:gd name="T7" fmla="*/ 57 h 5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7"/>
                    <a:gd name="T14" fmla="*/ 78 w 78"/>
                    <a:gd name="T15" fmla="*/ 57 h 5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7">
                      <a:moveTo>
                        <a:pt x="78" y="0"/>
                      </a:moveTo>
                      <a:cubicBezTo>
                        <a:pt x="70" y="1"/>
                        <a:pt x="40" y="2"/>
                        <a:pt x="27" y="6"/>
                      </a:cubicBezTo>
                      <a:cubicBezTo>
                        <a:pt x="14" y="10"/>
                        <a:pt x="6" y="16"/>
                        <a:pt x="3" y="24"/>
                      </a:cubicBezTo>
                      <a:cubicBezTo>
                        <a:pt x="0" y="32"/>
                        <a:pt x="6" y="50"/>
                        <a:pt x="6" y="5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Freeform 48"/>
                <p:cNvSpPr>
                  <a:spLocks/>
                </p:cNvSpPr>
                <p:nvPr/>
              </p:nvSpPr>
              <p:spPr bwMode="auto">
                <a:xfrm>
                  <a:off x="3287" y="2973"/>
                  <a:ext cx="62" cy="57"/>
                </a:xfrm>
                <a:custGeom>
                  <a:avLst/>
                  <a:gdLst>
                    <a:gd name="T0" fmla="*/ 0 w 62"/>
                    <a:gd name="T1" fmla="*/ 0 h 57"/>
                    <a:gd name="T2" fmla="*/ 54 w 62"/>
                    <a:gd name="T3" fmla="*/ 15 h 57"/>
                    <a:gd name="T4" fmla="*/ 51 w 62"/>
                    <a:gd name="T5" fmla="*/ 57 h 57"/>
                    <a:gd name="T6" fmla="*/ 0 60000 65536"/>
                    <a:gd name="T7" fmla="*/ 0 60000 65536"/>
                    <a:gd name="T8" fmla="*/ 0 60000 65536"/>
                    <a:gd name="T9" fmla="*/ 0 w 62"/>
                    <a:gd name="T10" fmla="*/ 0 h 57"/>
                    <a:gd name="T11" fmla="*/ 62 w 62"/>
                    <a:gd name="T12" fmla="*/ 57 h 5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2" h="57">
                      <a:moveTo>
                        <a:pt x="0" y="0"/>
                      </a:moveTo>
                      <a:cubicBezTo>
                        <a:pt x="9" y="3"/>
                        <a:pt x="46" y="6"/>
                        <a:pt x="54" y="15"/>
                      </a:cubicBezTo>
                      <a:cubicBezTo>
                        <a:pt x="62" y="24"/>
                        <a:pt x="52" y="48"/>
                        <a:pt x="51" y="57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" name="Rectangle 49"/>
              <p:cNvSpPr>
                <a:spLocks noChangeArrowheads="1"/>
              </p:cNvSpPr>
              <p:nvPr/>
            </p:nvSpPr>
            <p:spPr bwMode="auto">
              <a:xfrm>
                <a:off x="-48" y="3168"/>
                <a:ext cx="768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ru-RU" sz="4400" b="1"/>
              </a:p>
            </p:txBody>
          </p:sp>
        </p:grpSp>
        <p:graphicFrame>
          <p:nvGraphicFramePr>
            <p:cNvPr id="11" name="Object 50"/>
            <p:cNvGraphicFramePr>
              <a:graphicFrameLocks noChangeAspect="1"/>
            </p:cNvGraphicFramePr>
            <p:nvPr/>
          </p:nvGraphicFramePr>
          <p:xfrm>
            <a:off x="204" y="572"/>
            <a:ext cx="810" cy="386"/>
          </p:xfrm>
          <a:graphic>
            <a:graphicData uri="http://schemas.openxmlformats.org/presentationml/2006/ole">
              <p:oleObj spid="_x0000_s32772" name="Формула" r:id="rId6" imgW="266400" imgH="12672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0FEF848-419D-42F3-BF1D-92A4EE6CD8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292</Words>
  <Application>Microsoft Office PowerPoint</Application>
  <PresentationFormat>Экран (4:3)</PresentationFormat>
  <Paragraphs>81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Открытая</vt:lpstr>
      <vt:lpstr>Equation</vt:lpstr>
      <vt:lpstr>Формула</vt:lpstr>
      <vt:lpstr>Слайд 1</vt:lpstr>
      <vt:lpstr>Слайд 2</vt:lpstr>
      <vt:lpstr>Числовой промежуток</vt:lpstr>
      <vt:lpstr>Обозначение числовых промежутков</vt:lpstr>
      <vt:lpstr>Обозначение числовых промежутков</vt:lpstr>
      <vt:lpstr>Обозначение числовых промежутков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Самостоятельная работа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07.10.17 Классная работа</dc:title>
  <dc:creator>DNA7 X86</dc:creator>
  <cp:lastModifiedBy>DNA7 X86</cp:lastModifiedBy>
  <cp:revision>2</cp:revision>
  <dcterms:created xsi:type="dcterms:W3CDTF">2017-10-06T14:53:06Z</dcterms:created>
  <dcterms:modified xsi:type="dcterms:W3CDTF">2017-10-16T16:04:31Z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TC025382739991</vt:lpwstr>
  </property>
</Properties>
</file>