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2726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Родительское собрание </a:t>
            </a:r>
            <a:br>
              <a:rPr lang="ru-RU" b="1" dirty="0" smtClean="0"/>
            </a:br>
            <a:r>
              <a:rPr lang="ru-RU" dirty="0" smtClean="0"/>
              <a:t>Тема: </a:t>
            </a:r>
            <a:r>
              <a:rPr lang="ru-RU" b="1" dirty="0" smtClean="0"/>
              <a:t>«Готовность к обучению в школе»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286256"/>
            <a:ext cx="3271838" cy="171451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Подготовила: </a:t>
            </a:r>
            <a:r>
              <a:rPr lang="ru-RU" dirty="0" err="1" smtClean="0">
                <a:solidFill>
                  <a:schemeClr val="tx1"/>
                </a:solidFill>
              </a:rPr>
              <a:t>Брюханцева</a:t>
            </a:r>
            <a:r>
              <a:rPr lang="ru-RU" dirty="0" smtClean="0">
                <a:solidFill>
                  <a:schemeClr val="tx1"/>
                </a:solidFill>
              </a:rPr>
              <a:t> Е.В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85476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муниципальное казенное дошкольное образовательное учреждение –</a:t>
            </a:r>
          </a:p>
          <a:p>
            <a:pPr algn="ctr"/>
            <a:r>
              <a:rPr lang="ru-RU" sz="2000" dirty="0" smtClean="0"/>
              <a:t> детский сад «Ромашка»</a:t>
            </a:r>
          </a:p>
          <a:p>
            <a:pPr algn="ctr"/>
            <a:endParaRPr lang="ru-RU" sz="20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57224" y="1000108"/>
            <a:ext cx="771530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Интеллектуальная готовность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определяется наличием знаний об окружающем мире, определенным уровнем развития познавательных процессов (памяти, внимания, мышления, воображения, восприятия), а также формированием учебно-важных качеств (умение слушать, выполнять действия под диктовку, самостоятельность при выполнении задания, произвольность)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5" y="857232"/>
            <a:ext cx="83582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Мотивационная готовность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Следует давать ребенку только позитивную информацию о школе. Не следует запугивать детей школой, предстоящими трудностями, строгой дисциплиной, требовательностью учителя.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Нам взрослым нужно помнить, что отношение ребенка к школе формируется еще до того как он в нее пойдет и формируем его мы – родители и педагоги.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928670"/>
            <a:ext cx="864396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Волевая готовность предполагает наличие у ребенка: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способностей ставить перед собой цель,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-принять решение о начале деятельности,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наметить план действий, выполнить его, проявив определенные усилия,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оценить результат своей деятельности,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 также умения длительно выполнять не очень привлекательную работу.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Развитию волевой готовности к школе способствуют изобразительная деятельность и конструирование, поскольку они побуждают длительное время сосредоточиваться на постройке или рисовании.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развития воли хороши настольные игры, где необходимо соблюдать правила игры.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142984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Коммуникативная готовность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– умение ребенка строить свои отношения со взрослыми и сверстниками, т.е. насколько легко ребенок входит в контакт, вызывают ли у него повышенную тревогу новые лица и необходимость общаться с ними. Этим определяется то, как ребенок впишется в новый коллектив.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1977370"/>
            <a:ext cx="87868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«Быть готовым к школе — не значит уметь читать, писать и считать.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Быть готовым к школе — значит, быть готовым всему этому научиться.»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Л.А.Венгер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9" y="500042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Содержание нашей Программы охватывает пять образовательных областей: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928802"/>
            <a:ext cx="65722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Познавательное развитие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71612"/>
            <a:ext cx="85011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приобщение к элементарным общепринятым нормам и правилам взаимоотношения со сверстниками и взрослыми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(в том числе моральным)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семейной, гражданской принадлежности, патриотических чувств, чувства принадлежности к мировому сообществу;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ценностного отношения к собственному труду, труду других людей и его результатам.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428604"/>
            <a:ext cx="4857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3" y="1142984"/>
            <a:ext cx="892971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совершенствование навыков количественного и порядкового счета в пределах 10, состав числа в пределах 20. На наглядной основе составлять и решать простые арифметические задачи на сложение и вычитание.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Делить предметы на 2-8 и более равных частей, работать с условной меркой при измерении объёма, веса и длины предмета.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распознавать фигуры, группировать их по цвету, форме, размерам, составлять тематические фигуры в целом и из отдельных частей.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ориентироваться в пространстве, на  листе бумаге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последовательности дней недели, месяцев, времен года.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работы по познавательно- исследовательской и проектной деятельности, сенсорному развитию (правая левая рука, нога, классификация предметов по форме, цвету, строению)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по ознакомлению детей с предметным окружением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(история создания)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Ознакомление детей социальным миром (Россия, герб, флаг, гимн, космос,  права ребенка, ВОВ, города России, малая родина, достопримечательности района, края, России, Российская армия.)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500042"/>
            <a:ext cx="2973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1" y="1428736"/>
            <a:ext cx="86439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свободного общения со взрослыми и детьми;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всех компонентов устной речи детей в различных формах и видах детской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практическое овладение воспитанниками нормами речи.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Подготовка к обучению грамоте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(представление о предложении, составление простого предложения , деление слов на слоги, составление слов из слогов, выделение звуков из слова с указанием их последовательности.)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00042"/>
            <a:ext cx="7999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214423"/>
            <a:ext cx="85725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Развитие предпосылок ценностно-смыслового восприятия и понимания произведений искусства (словесного, музыкального, изобразительного), мира природы;</a:t>
            </a:r>
            <a:endParaRPr lang="ru-RU" sz="2400" dirty="0" smtClean="0">
              <a:solidFill>
                <a:srgbClr val="11111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Становление эстетического отношения к окружающему миру;</a:t>
            </a:r>
            <a:endParaRPr lang="ru-RU" sz="2400" dirty="0" smtClean="0">
              <a:solidFill>
                <a:srgbClr val="11111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Формирование элементарных представлений о видах искусства; восприятие музыки, художественной литературы, фольклора;</a:t>
            </a:r>
            <a:endParaRPr lang="ru-RU" sz="2400" dirty="0" smtClean="0">
              <a:solidFill>
                <a:srgbClr val="11111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Стимулирование сопереживания персонажам художественных произведений;</a:t>
            </a:r>
            <a:endParaRPr lang="ru-RU" sz="2400" dirty="0" smtClean="0">
              <a:solidFill>
                <a:srgbClr val="11111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Реализация самостоятельной творческой деятельности детей (изобразительной, конструктивно-модельной, музыкальной и др.)</a:t>
            </a:r>
            <a:endParaRPr lang="ru-RU" sz="2400" dirty="0" smtClean="0">
              <a:solidFill>
                <a:srgbClr val="111111"/>
              </a:solidFill>
              <a:latin typeface="Calibri"/>
              <a:ea typeface="Calibri"/>
              <a:cs typeface="Times New Roman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42860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571612"/>
            <a:ext cx="89297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физических качеств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(скоростных, силовых, гибкости, выносливости и координации)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накопление и обогащение двигательного опыта детей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(овладение основными движениями)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у воспитанников потребности в двигательной активности и физическом совершенствовании.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 начальных представлений о здоровом образе жизни.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7" y="785794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Готовность к обучению в школе  включает: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000240"/>
            <a:ext cx="43052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физиологическую готовность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психологическую готовность 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социальную готовность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Психологическая готовность включает в себя: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928802"/>
            <a:ext cx="564360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интеллектуальную готовность;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мотивационную готовность;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эмоционально-волевую готовность;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коммуникативную готовность.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378</Words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Родительское собрание  Тема: «Готовность к обучению в школе»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 Тема: «Готовность к обучению в школе»</dc:title>
  <dc:creator>user</dc:creator>
  <cp:lastModifiedBy>user</cp:lastModifiedBy>
  <cp:revision>12</cp:revision>
  <dcterms:created xsi:type="dcterms:W3CDTF">2017-10-03T13:44:23Z</dcterms:created>
  <dcterms:modified xsi:type="dcterms:W3CDTF">2017-10-16T06:18:38Z</dcterms:modified>
</cp:coreProperties>
</file>