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C67A364-20FF-4551-9FF5-FC920EC80845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D88F23C-0B7F-4FBF-9552-8EFF6D2CF1A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67A364-20FF-4551-9FF5-FC920EC80845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88F23C-0B7F-4FBF-9552-8EFF6D2CF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C67A364-20FF-4551-9FF5-FC920EC80845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D88F23C-0B7F-4FBF-9552-8EFF6D2CF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67A364-20FF-4551-9FF5-FC920EC80845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88F23C-0B7F-4FBF-9552-8EFF6D2CF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C67A364-20FF-4551-9FF5-FC920EC80845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D88F23C-0B7F-4FBF-9552-8EFF6D2CF1A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67A364-20FF-4551-9FF5-FC920EC80845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88F23C-0B7F-4FBF-9552-8EFF6D2CF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67A364-20FF-4551-9FF5-FC920EC80845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88F23C-0B7F-4FBF-9552-8EFF6D2CF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67A364-20FF-4551-9FF5-FC920EC80845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88F23C-0B7F-4FBF-9552-8EFF6D2CF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C67A364-20FF-4551-9FF5-FC920EC80845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88F23C-0B7F-4FBF-9552-8EFF6D2CF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67A364-20FF-4551-9FF5-FC920EC80845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88F23C-0B7F-4FBF-9552-8EFF6D2CF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67A364-20FF-4551-9FF5-FC920EC80845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88F23C-0B7F-4FBF-9552-8EFF6D2CF1A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C67A364-20FF-4551-9FF5-FC920EC80845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D88F23C-0B7F-4FBF-9552-8EFF6D2CF1A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42;&#1077;&#1088;&#1072;\Desktop\&#1084;&#1091;&#1079;&#1099;&#1082;&#1072;%20&#1080;&#1079;%20&#1089;&#1091;&#1084;&#1077;&#1088;&#1082;&#1080;%20-%20&#1084;&#1077;&#1076;&#1083;&#1077;&#1085;&#1085;&#1099;&#1081;%20&#1074;&#1072;&#1083;&#1100;&#1089;%20&#1080;&#1079;%20&#1092;&#1080;&#1083;&#1100;&#1084;&#1072;%20&#1089;&#1091;&#1084;&#1077;&#1088;&#1082;&#1080;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tx1"/>
                </a:solidFill>
              </a:rPr>
              <a:t>Сопереживание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3886200"/>
            <a:ext cx="7920880" cy="1752600"/>
          </a:xfrm>
        </p:spPr>
        <p:txBody>
          <a:bodyPr/>
          <a:lstStyle/>
          <a:p>
            <a:pPr>
              <a:defRPr/>
            </a:pPr>
            <a:r>
              <a:rPr lang="ru-RU" b="1" dirty="0" smtClean="0"/>
              <a:t>Урок   изобразительного   искусства  </a:t>
            </a:r>
          </a:p>
          <a:p>
            <a:pPr>
              <a:defRPr/>
            </a:pPr>
            <a:r>
              <a:rPr lang="ru-RU" b="1" dirty="0" smtClean="0"/>
              <a:t>4  класс</a:t>
            </a:r>
          </a:p>
        </p:txBody>
      </p:sp>
      <p:pic>
        <p:nvPicPr>
          <p:cNvPr id="4" name="музыка из сумерки - медленный вальс из фильма сумер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371870"/>
      </p:ext>
    </p:extLst>
  </p:cSld>
  <p:clrMapOvr>
    <a:masterClrMapping/>
  </p:clrMapOvr>
  <p:transition advTm="502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277" y="404664"/>
            <a:ext cx="7872875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281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608" y="548680"/>
            <a:ext cx="7488831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80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044113" cy="6033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109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60648"/>
            <a:ext cx="7038847" cy="5279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666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64704"/>
            <a:ext cx="7372039" cy="5529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236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6672"/>
            <a:ext cx="7756082" cy="5817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739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7756082" cy="5817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246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7969383" cy="597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830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32656"/>
            <a:ext cx="7884368" cy="5913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975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598" y="620688"/>
            <a:ext cx="7296811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766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36712"/>
            <a:ext cx="7008778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333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7296811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006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08720"/>
            <a:ext cx="6996268" cy="5247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906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92696"/>
            <a:ext cx="7540057" cy="5655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207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128631" cy="6096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541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8262637" cy="6196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073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700457" cy="6525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536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104</TotalTime>
  <Words>6</Words>
  <Application>Microsoft Office PowerPoint</Application>
  <PresentationFormat>Экран (4:3)</PresentationFormat>
  <Paragraphs>3</Paragraphs>
  <Slides>18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Изящная</vt:lpstr>
      <vt:lpstr>Сопереживание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Сопереживание</dc:title>
  <dc:creator>Учитель</dc:creator>
  <cp:lastModifiedBy>Учитель</cp:lastModifiedBy>
  <cp:revision>5</cp:revision>
  <dcterms:created xsi:type="dcterms:W3CDTF">2017-05-16T06:49:06Z</dcterms:created>
  <dcterms:modified xsi:type="dcterms:W3CDTF">2017-10-16T07:05:47Z</dcterms:modified>
</cp:coreProperties>
</file>