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6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C3FE8E-160E-48F2-B92E-A5A6E7A46F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/>
              <a:t>Ткани многоклеточных животных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7AFCDF4-05A7-419A-8DCF-9F906186E2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Богданов Ярослав</a:t>
            </a:r>
          </a:p>
        </p:txBody>
      </p:sp>
    </p:spTree>
    <p:extLst>
      <p:ext uri="{BB962C8B-B14F-4D97-AF65-F5344CB8AC3E}">
        <p14:creationId xmlns:p14="http://schemas.microsoft.com/office/powerpoint/2010/main" xmlns="" val="174283682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94AC20-A8B6-4829-A7C8-68A514A95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ткань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354317-99FF-4BC3-AE1D-632A4A14A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Ткань – это группа клеток, сходных по строению, происхождению и выполняющих определенную функцию.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Существует четыре основных типа животных тканей: </a:t>
            </a:r>
          </a:p>
          <a:p>
            <a:r>
              <a:rPr lang="ru-RU" b="1" dirty="0"/>
              <a:t>соединительная</a:t>
            </a:r>
          </a:p>
          <a:p>
            <a:r>
              <a:rPr lang="ru-RU" b="1" dirty="0"/>
              <a:t> эпителиальная (покровная)</a:t>
            </a:r>
          </a:p>
          <a:p>
            <a:r>
              <a:rPr lang="ru-RU" b="1" dirty="0"/>
              <a:t>нервная </a:t>
            </a:r>
            <a:endParaRPr lang="ru-RU" dirty="0"/>
          </a:p>
          <a:p>
            <a:r>
              <a:rPr lang="ru-RU" b="1" dirty="0"/>
              <a:t>мышечная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Каждая из них подразделяется на несколько видов, в зависимости от места нахождения и некоторых отличительных черт. </a:t>
            </a:r>
          </a:p>
        </p:txBody>
      </p:sp>
    </p:spTree>
    <p:extLst>
      <p:ext uri="{BB962C8B-B14F-4D97-AF65-F5344CB8AC3E}">
        <p14:creationId xmlns:p14="http://schemas.microsoft.com/office/powerpoint/2010/main" xmlns="" val="27868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B9F89C22-0475-4427-B7C8-0269AD40E3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животная ткань под микроскопом">
            <a:extLst>
              <a:ext uri="{FF2B5EF4-FFF2-40B4-BE49-F238E27FC236}">
                <a16:creationId xmlns:a16="http://schemas.microsoft.com/office/drawing/2014/main" xmlns="" id="{8B6AD6E4-74C0-422D-B8C8-A2643C044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641" y="2443129"/>
            <a:ext cx="5105445" cy="335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0B49DF-6825-47CC-BBA6-03B4BC0F2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62" y="685800"/>
            <a:ext cx="10493524" cy="1485900"/>
          </a:xfrm>
        </p:spPr>
        <p:txBody>
          <a:bodyPr>
            <a:normAutofit/>
          </a:bodyPr>
          <a:lstStyle/>
          <a:p>
            <a:r>
              <a:rPr lang="ru-RU" dirty="0"/>
              <a:t>Эпителиальные ткани (эпителии)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9B991C-39F9-4312-97E3-67D5467DF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2" y="2286000"/>
            <a:ext cx="5072437" cy="3973398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Эти ткани образуют внешние покровы животных, снаружи защищая тело от механических повреждений, от проникновения вредных и ненужных веществ и паразитов. Они состоят из одного или нескольких слоёв плотно прилегающих друг к другу клеток. Эпителиями покрыты полости разных внутренних органов (желудок, кишечник) </a:t>
            </a:r>
          </a:p>
          <a:p>
            <a:r>
              <a:rPr lang="ru-RU" sz="1800" dirty="0"/>
              <a:t>У многих  животных эпителиальные ткани формируют </a:t>
            </a:r>
            <a:r>
              <a:rPr lang="ru-RU" sz="1800" b="1" dirty="0"/>
              <a:t>железы</a:t>
            </a:r>
            <a:r>
              <a:rPr lang="ru-RU" sz="1800" dirty="0"/>
              <a:t> – небольшие органы, которые выделяют во внешнюю среду различные вещества. Образование выделяемых веществ происходит в эпителиальных клетках.</a:t>
            </a:r>
          </a:p>
        </p:txBody>
      </p:sp>
    </p:spTree>
    <p:extLst>
      <p:ext uri="{BB962C8B-B14F-4D97-AF65-F5344CB8AC3E}">
        <p14:creationId xmlns:p14="http://schemas.microsoft.com/office/powerpoint/2010/main" xmlns="" val="4219101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A67E2D8A-19BE-48A0-889C-CCAC02348C9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67" name="Picture 4" descr="животная ткань">
            <a:extLst>
              <a:ext uri="{FF2B5EF4-FFF2-40B4-BE49-F238E27FC236}">
                <a16:creationId xmlns:a16="http://schemas.microsoft.com/office/drawing/2014/main" xmlns="" id="{0AA065C4-9766-4100-96B2-BD934618A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23562" y="1411632"/>
            <a:ext cx="5071256" cy="371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5380BA-C85C-4B23-B7AE-D1C8E3CCE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914" y="685800"/>
            <a:ext cx="5127172" cy="1485900"/>
          </a:xfrm>
        </p:spPr>
        <p:txBody>
          <a:bodyPr>
            <a:normAutofit fontScale="90000"/>
          </a:bodyPr>
          <a:lstStyle/>
          <a:p>
            <a:r>
              <a:rPr lang="ru-RU" sz="3700" dirty="0"/>
              <a:t>Соединительные ткани </a:t>
            </a:r>
            <a:br>
              <a:rPr lang="ru-RU" sz="3700" dirty="0"/>
            </a:br>
            <a:endParaRPr lang="ru-RU" sz="3700" dirty="0"/>
          </a:p>
        </p:txBody>
      </p:sp>
      <p:sp>
        <p:nvSpPr>
          <p:cNvPr id="2057" name="Content Placeholder 2056"/>
          <p:cNvSpPr>
            <a:spLocks noGrp="1"/>
          </p:cNvSpPr>
          <p:nvPr>
            <p:ph idx="1"/>
          </p:nvPr>
        </p:nvSpPr>
        <p:spPr>
          <a:xfrm>
            <a:off x="6389914" y="2286000"/>
            <a:ext cx="5127172" cy="3581400"/>
          </a:xfrm>
        </p:spPr>
        <p:txBody>
          <a:bodyPr>
            <a:normAutofit/>
          </a:bodyPr>
          <a:lstStyle/>
          <a:p>
            <a:r>
              <a:rPr lang="ru-RU" dirty="0"/>
              <a:t>Из них состоят кости, хрящи, сухожилия, которые обеспечивают телу опору и участвуют в передвижении.</a:t>
            </a:r>
          </a:p>
          <a:p>
            <a:r>
              <a:rPr lang="ru-RU" dirty="0"/>
              <a:t>Соединительная ткань входит в состав кожи, придавая ей прочность. Соединительной тканью является кровь, участвующая в транспорте веществ по организму , также жировая ткань, в которой запасаются питательные вещества (жир)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8383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B9F89C22-0475-4427-B7C8-0269AD40E3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78" name="Picture 6" descr="ткань животного организма">
            <a:extLst>
              <a:ext uri="{FF2B5EF4-FFF2-40B4-BE49-F238E27FC236}">
                <a16:creationId xmlns:a16="http://schemas.microsoft.com/office/drawing/2014/main" xmlns="" id="{6D857229-9465-4DD0-B474-D7B37F113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641" y="2417602"/>
            <a:ext cx="5105445" cy="340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6111DC-6093-4449-B4E5-BDC9FB08B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62" y="685800"/>
            <a:ext cx="10493524" cy="1485900"/>
          </a:xfrm>
        </p:spPr>
        <p:txBody>
          <a:bodyPr>
            <a:normAutofit/>
          </a:bodyPr>
          <a:lstStyle/>
          <a:p>
            <a:r>
              <a:rPr lang="ru-RU" dirty="0"/>
              <a:t>Мышечные ткани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672A3F-81E9-4ADC-AF4B-FC6A8AE8A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2" y="2286000"/>
            <a:ext cx="5072437" cy="3581400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Формируют мышцы (отвечают за движение организм и его частей относительно друг друга). Они же поддерживают форму тела и защищают внутренние органы. Эти ткани состоят из прилегающих друг к другу вытянутых в длину клеток. Они способны сокращаться (напрягаться) и расслабляться.</a:t>
            </a:r>
          </a:p>
          <a:p>
            <a:r>
              <a:rPr lang="ru-RU" sz="1800" dirty="0"/>
              <a:t>При сокращении мышечная клетка укорачивается, а при расслаблении приобретает прежний вид. </a:t>
            </a:r>
          </a:p>
          <a:p>
            <a:r>
              <a:rPr lang="ru-RU" sz="1800" dirty="0"/>
              <a:t>Сердце, кишечник, желудок состоят из мышечной ткани, поскольку они тоже сокращаются и расслабляются.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990131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0">
            <a:extLst>
              <a:ext uri="{FF2B5EF4-FFF2-40B4-BE49-F238E27FC236}">
                <a16:creationId xmlns:a16="http://schemas.microsoft.com/office/drawing/2014/main" xmlns="" id="{B9F89C22-0475-4427-B7C8-0269AD40E3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98" name="Picture 2" descr="животная ткань это">
            <a:extLst>
              <a:ext uri="{FF2B5EF4-FFF2-40B4-BE49-F238E27FC236}">
                <a16:creationId xmlns:a16="http://schemas.microsoft.com/office/drawing/2014/main" xmlns="" id="{4CE25FD5-35DB-401B-A2A0-1834B9986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0978" y="2350235"/>
            <a:ext cx="4346770" cy="354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032EF4-1765-489A-A5BD-CDB755708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62" y="685800"/>
            <a:ext cx="10493524" cy="1485900"/>
          </a:xfrm>
        </p:spPr>
        <p:txBody>
          <a:bodyPr>
            <a:normAutofit/>
          </a:bodyPr>
          <a:lstStyle/>
          <a:p>
            <a:r>
              <a:rPr lang="ru-RU" dirty="0"/>
              <a:t>Нервные ткани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86ECFB-BF74-4AF4-94B3-2A13983E5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2" y="2286000"/>
            <a:ext cx="5072437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Из нервной ткани состоят мозг и нервы. Нервная ткань обеспечивает согласованную работу всех органов, благодаря ей работают мышцы тела и организм реагирует на воздействие внешней среды. Клетки нервной ткани особенные: они имеют длинные и короткие отростки , которыми соединяются друг с другом и передают электрические сигналы от органов к мозгу и от мозга к органам.</a:t>
            </a:r>
          </a:p>
        </p:txBody>
      </p:sp>
    </p:spTree>
    <p:extLst>
      <p:ext uri="{BB962C8B-B14F-4D97-AF65-F5344CB8AC3E}">
        <p14:creationId xmlns:p14="http://schemas.microsoft.com/office/powerpoint/2010/main" xmlns="" val="2255152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6A2D7C-0D4B-4ADB-804F-BD1660E35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372D54-0138-4BED-81DB-BA9EF357A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многоклеточных животных одинаковые по строению и функциям клетки образуют ткани. </a:t>
            </a:r>
          </a:p>
          <a:p>
            <a:r>
              <a:rPr lang="ru-RU" dirty="0"/>
              <a:t>В организме животного имеется эпителиальные, соединительные, мышечные ткани, а также нервная ткань.</a:t>
            </a:r>
          </a:p>
          <a:p>
            <a:r>
              <a:rPr lang="ru-RU" dirty="0"/>
              <a:t>Из тканей состоят органы, объединенные в системы органов, которые обеспечивают все жизненные процессы в организме.</a:t>
            </a:r>
          </a:p>
          <a:p>
            <a:endParaRPr lang="ru-RU" sz="4000" dirty="0"/>
          </a:p>
          <a:p>
            <a:pPr algn="ctr"/>
            <a:r>
              <a:rPr lang="ru-RU" sz="4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560692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321</TotalTime>
  <Words>385</Words>
  <Application>Microsoft Office PowerPoint</Application>
  <PresentationFormat>Произвольный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Crop</vt:lpstr>
      <vt:lpstr>Ткани многоклеточных животных</vt:lpstr>
      <vt:lpstr>Что такое ткань?</vt:lpstr>
      <vt:lpstr>Эпителиальные ткани (эпителии)</vt:lpstr>
      <vt:lpstr>Соединительные ткани  </vt:lpstr>
      <vt:lpstr>Мышечные ткани </vt:lpstr>
      <vt:lpstr>Нервные ткани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 многоклеточных животных</dc:title>
  <dc:creator>Ярослав Богданов</dc:creator>
  <cp:lastModifiedBy>2</cp:lastModifiedBy>
  <cp:revision>12</cp:revision>
  <dcterms:created xsi:type="dcterms:W3CDTF">2017-10-03T12:12:46Z</dcterms:created>
  <dcterms:modified xsi:type="dcterms:W3CDTF">2017-10-15T10:37:27Z</dcterms:modified>
</cp:coreProperties>
</file>