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5035146" cy="37763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3" y="836712"/>
            <a:ext cx="914346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Убранство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русской 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избы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naversh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6"/>
            <a:ext cx="7770332" cy="582774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54527" y="6273225"/>
            <a:ext cx="41597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Навершие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наличника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de6c5da489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7840121" cy="5715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54527" y="6273225"/>
            <a:ext cx="41597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Навершие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наличника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91" y="285728"/>
            <a:ext cx="8773627" cy="44291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10803" y="5143512"/>
            <a:ext cx="645702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Лобовая доска крестьянской избы.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Резьба и роспись по дереву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tr_nalstavni_n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4592555" cy="68969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1163" y="5786454"/>
            <a:ext cx="32127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Наличники окна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-24"/>
            <a:ext cx="4929222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628" y="6072206"/>
            <a:ext cx="38819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Наличник - теремок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10" y="285728"/>
            <a:ext cx="8788972" cy="55721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38786" y="6000768"/>
            <a:ext cx="71054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Декоротивный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элемент: лев - собака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Scan-110913-00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-1"/>
            <a:ext cx="2321635" cy="68413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57752" y="5072074"/>
            <a:ext cx="387958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Образы птиц и зверей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деревянной резьбе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наличников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Scan-110913-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290"/>
            <a:ext cx="6786610" cy="569374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03228" y="6072206"/>
            <a:ext cx="72340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Детская работа. Восковые мелки, акварель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41242"/>
            <a:ext cx="7903720" cy="62084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6273225"/>
            <a:ext cx="56524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Северная русская изба. 19 век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Scan-110913-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54" y="357167"/>
            <a:ext cx="6885408" cy="55360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450" y="5780782"/>
            <a:ext cx="800297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Резные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причелина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полотенце избы. 19 век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Scan-110913-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14290"/>
            <a:ext cx="6143668" cy="6078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6334780"/>
            <a:ext cx="819879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Резные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причелина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полотенце избы, жёлоб. 19 век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Scan-110913-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903" y="708954"/>
            <a:ext cx="2581651" cy="4934624"/>
          </a:xfrm>
          <a:prstGeom prst="rect">
            <a:avLst/>
          </a:prstGeom>
          <a:noFill/>
        </p:spPr>
      </p:pic>
      <p:pic>
        <p:nvPicPr>
          <p:cNvPr id="5124" name="Picture 4" descr="C:\Users\User\Desktop\Kultkonja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1100" y="554038"/>
            <a:ext cx="4846858" cy="55181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918" y="6072206"/>
            <a:ext cx="52471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Конь – </a:t>
            </a:r>
            <a:r>
              <a:rPr lang="ru-RU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охлупень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на крыше избы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dom-rusinovyh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255000" cy="5486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6273225"/>
            <a:ext cx="36656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что видим здесь?</a:t>
            </a:r>
            <a:endParaRPr lang="ru-RU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Scan-110913-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6347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94998" y="5042118"/>
            <a:ext cx="4549002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Фасад северной избы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Декоративные элементы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Убранства избы.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19 век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2098" cy="68613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92080" y="1340768"/>
            <a:ext cx="349188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Фронтон крестьянской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избы со светелочным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окном.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Нижегородская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губерния.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век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а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4214842" cy="65312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77723" y="5000636"/>
            <a:ext cx="46662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Изба.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Владимирская губерния.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 век.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53</TotalTime>
  <Words>113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10</cp:revision>
  <dcterms:created xsi:type="dcterms:W3CDTF">2011-09-13T12:24:47Z</dcterms:created>
  <dcterms:modified xsi:type="dcterms:W3CDTF">2017-10-15T21:01:44Z</dcterms:modified>
</cp:coreProperties>
</file>