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8" r:id="rId3"/>
    <p:sldMasterId id="2147483700" r:id="rId4"/>
    <p:sldMasterId id="2147483812" r:id="rId5"/>
    <p:sldMasterId id="2147483824" r:id="rId6"/>
    <p:sldMasterId id="2147483850" r:id="rId7"/>
    <p:sldMasterId id="2147483862" r:id="rId8"/>
    <p:sldMasterId id="2147483874" r:id="rId9"/>
  </p:sldMasterIdLst>
  <p:sldIdLst>
    <p:sldId id="257" r:id="rId10"/>
    <p:sldId id="258" r:id="rId11"/>
    <p:sldId id="259" r:id="rId12"/>
    <p:sldId id="262" r:id="rId13"/>
    <p:sldId id="265" r:id="rId14"/>
    <p:sldId id="264" r:id="rId15"/>
    <p:sldId id="268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8B352-B100-4CD4-B1B2-73656C907B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0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189A6-6668-4426-B1C9-317E3E1776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4890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224755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0947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050379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160068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39129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4647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94B74-7C5B-4493-8381-5DC5472F1A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20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CE3BC-C378-47AD-937D-F09F024C5A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49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3FD5C-C4F9-42FB-8A43-4F97326CE0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38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8B352-B100-4CD4-B1B2-73656C907B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71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A3795-D9F3-492A-9CF5-CE338D2F1E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4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B3170-4FE9-47EA-BC2A-E1361ABB2B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61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2F9B6-8072-43F6-BFDE-81DBF6D3F7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817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71187-728A-43BA-B72B-52EF8681EE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0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433D7-7BB1-4A54-8918-67C415EAAA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0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A3795-D9F3-492A-9CF5-CE338D2F1E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22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1F9D-9F21-43AE-AE4D-03894F0EC2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29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F6D9A-8908-40EE-B469-250C509A9F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74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2CAC4-13FA-421C-9FA5-EAB87A707A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4399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189A6-6668-4426-B1C9-317E3E1776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136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94B74-7C5B-4493-8381-5DC5472F1A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338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CE3BC-C378-47AD-937D-F09F024C5A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56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3FD5C-C4F9-42FB-8A43-4F97326CE0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249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4470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582320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48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B3170-4FE9-47EA-BC2A-E1361ABB2B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6622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59797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5442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1558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30366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55415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12601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91887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494709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8B352-B100-4CD4-B1B2-73656C907B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242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A3795-D9F3-492A-9CF5-CE338D2F1E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5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2F9B6-8072-43F6-BFDE-81DBF6D3F7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7292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B3170-4FE9-47EA-BC2A-E1361ABB2B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90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2F9B6-8072-43F6-BFDE-81DBF6D3F7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542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71187-728A-43BA-B72B-52EF8681EE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233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433D7-7BB1-4A54-8918-67C415EAAA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9902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1F9D-9F21-43AE-AE4D-03894F0EC2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05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F6D9A-8908-40EE-B469-250C509A9F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4452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2CAC4-13FA-421C-9FA5-EAB87A707A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184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189A6-6668-4426-B1C9-317E3E1776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5647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94B74-7C5B-4493-8381-5DC5472F1A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3620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CE3BC-C378-47AD-937D-F09F024C5A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6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71187-728A-43BA-B72B-52EF8681EE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735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3FD5C-C4F9-42FB-8A43-4F97326CE0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5097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433D7-7BB1-4A54-8918-67C415EAAA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970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89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10730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753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50970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328563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59693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64089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3426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1F9D-9F21-43AE-AE4D-03894F0EC2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5119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445342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75907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365543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951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364824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94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16127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150745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51257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45428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F6D9A-8908-40EE-B469-250C509A9FD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851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813166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40087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11136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89892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30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61606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25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31134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405809"/>
      </p:ext>
    </p:extLst>
  </p:cSld>
  <p:clrMapOvr>
    <a:masterClrMapping/>
  </p:clrMapOvr>
  <p:transition spd="slow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0280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2CAC4-13FA-421C-9FA5-EAB87A707A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74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338578"/>
      </p:ext>
    </p:extLst>
  </p:cSld>
  <p:clrMapOvr>
    <a:masterClrMapping/>
  </p:clrMapOvr>
  <p:transition spd="slow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37268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20195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40738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147137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939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11698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4E7E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64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95140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81507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B9A3DE-7DF5-459A-9FDC-D4CDAFDDF9A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3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B9A3DE-7DF5-459A-9FDC-D4CDAFDDF9A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96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B9A3DE-7DF5-459A-9FDC-D4CDAFDDF9A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2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B9A3DE-7DF5-459A-9FDC-D4CDAFDDF9A8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58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77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614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16.10.2017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B13F9A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39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84;&#1241;&#1082;&#1090;&#1241;&#1087;%20&#1090;&#1072;&#1087;&#1096;..mp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5" descr="1164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0_4bb9_b4bde9fc_M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67175"/>
            <a:ext cx="28575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1476375" y="1268413"/>
            <a:ext cx="7286625" cy="38877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99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cs typeface="Times New Roman"/>
              </a:rPr>
              <a:t>"Рәхмәтләрнең иң олысы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99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cs typeface="Times New Roman"/>
              </a:rPr>
              <a:t>сиңа булсын укытучым!" </a:t>
            </a:r>
          </a:p>
        </p:txBody>
      </p:sp>
    </p:spTree>
    <p:extLst>
      <p:ext uri="{BB962C8B-B14F-4D97-AF65-F5344CB8AC3E}">
        <p14:creationId xmlns:p14="http://schemas.microsoft.com/office/powerpoint/2010/main" val="153129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3357586" cy="6572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1600" b="1" i="1" dirty="0" smtClean="0">
                <a:latin typeface="Times New Roman" pitchFamily="18" charset="0"/>
                <a:cs typeface="Times New Roman" pitchFamily="18" charset="0"/>
              </a:rPr>
              <a:t>Без беләбез сезгә җиңел түгел,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b="1" i="1" dirty="0" smtClean="0">
                <a:latin typeface="Times New Roman" pitchFamily="18" charset="0"/>
                <a:cs typeface="Times New Roman" pitchFamily="18" charset="0"/>
              </a:rPr>
              <a:t>Күпме язмыш сезнең кулларда.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b="1" i="1" dirty="0" smtClean="0">
                <a:latin typeface="Times New Roman" pitchFamily="18" charset="0"/>
                <a:cs typeface="Times New Roman" pitchFamily="18" charset="0"/>
              </a:rPr>
              <a:t>Ләкин, ышан һәрчак без булырбыз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b="1" i="1" dirty="0" smtClean="0">
                <a:latin typeface="Times New Roman" pitchFamily="18" charset="0"/>
                <a:cs typeface="Times New Roman" pitchFamily="18" charset="0"/>
              </a:rPr>
              <a:t>Сез күрсәткән тугры юлларда.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Еллар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үтәр, очар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кошлар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сыман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очарбыз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төбәктән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Кайда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гына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ләкин булсак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та без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сакларбыз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сезне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йөрәктә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Башлыйсыз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сез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тәүге уку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елын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Теләкләргә, гөлгә күмелеп,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Китәр сукмакларда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юлдаш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Саулык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килсен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сезгә иң элек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Аннан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килеп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камил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акыл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белән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Туры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зиһен сездән калмасын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Күңелегезгә тулган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игелекле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Изгелекне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һич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алмасын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Хәерле юл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сезгә, хәерле юл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уңышлар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шушы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юлларда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Онытмагыз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Илнең генә түгел, хәтта Җирнең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Киләчәге сезнең кулларда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img0.liveinternet.ru/images/attach/c/2/64/887/64887584_uchitel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785794"/>
            <a:ext cx="5500694" cy="528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8777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15" y="-21674"/>
            <a:ext cx="9173015" cy="6879673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5121186"/>
            <a:ext cx="925046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Бәйрәмегез</a:t>
            </a:r>
            <a:r>
              <a:rPr lang="ru-RU" sz="54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котлы </a:t>
            </a:r>
            <a:r>
              <a:rPr lang="ru-RU" sz="5400" b="1" cap="all" spc="0" dirty="0" err="1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булсын</a:t>
            </a:r>
            <a:r>
              <a:rPr lang="ru-RU" sz="54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5400" b="1" cap="all" spc="0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8682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4" descr="tn_gallery_19_54_26226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3" y="1214422"/>
            <a:ext cx="592935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t-RU" sz="5400" b="1" spc="50" dirty="0">
                <a:ln w="12700" cmpd="sng">
                  <a:solidFill>
                    <a:srgbClr val="2D2DB9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2D2DB9">
                    <a:tint val="1000"/>
                  </a:srgbClr>
                </a:solidFill>
                <a:effectLst>
                  <a:glow rad="53100">
                    <a:srgbClr val="2D2DB9">
                      <a:satMod val="180000"/>
                      <a:alpha val="30000"/>
                    </a:srgbClr>
                  </a:glow>
                </a:effectLst>
              </a:rPr>
              <a:t>Укытучым – изге кешем</a:t>
            </a:r>
            <a:endParaRPr lang="ru-RU" sz="5400" b="1" spc="50" dirty="0">
              <a:ln w="12700" cmpd="sng">
                <a:solidFill>
                  <a:srgbClr val="2D2DB9">
                    <a:satMod val="120000"/>
                    <a:shade val="80000"/>
                  </a:srgbClr>
                </a:solidFill>
                <a:prstDash val="solid"/>
              </a:ln>
              <a:solidFill>
                <a:srgbClr val="2D2DB9">
                  <a:tint val="1000"/>
                </a:srgbClr>
              </a:solidFill>
              <a:effectLst>
                <a:glow rad="53100">
                  <a:srgbClr val="2D2DB9">
                    <a:satMod val="180000"/>
                    <a:alpha val="3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420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4286280" cy="611031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800" b="1" i="1" u="sng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b="1" i="1" u="sng" dirty="0" smtClean="0">
                <a:solidFill>
                  <a:srgbClr val="002060"/>
                </a:solidFill>
              </a:rPr>
              <a:t>  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Булган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чакта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сезнең кебекләр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Һәрбер кеше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табар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үз юлын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Һәрбер кеше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табар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үз җырын.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Күмелеп калмас</a:t>
            </a:r>
            <a:r>
              <a:rPr lang="ru-RU" sz="2200" b="1" i="1" dirty="0" smtClean="0">
                <a:solidFill>
                  <a:srgbClr val="002060"/>
                </a:solidFill>
              </a:rPr>
              <a:t> алтын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бөртекләр</a:t>
            </a:r>
            <a:r>
              <a:rPr lang="ru-RU" sz="2200" b="1" i="1" dirty="0" smtClean="0">
                <a:solidFill>
                  <a:srgbClr val="002060"/>
                </a:solidFill>
              </a:rPr>
              <a:t>,</a:t>
            </a: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Булган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чакта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сезнең кебекләр.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Барган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саен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гыйлем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юллары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Күтәрелер һаман югары</a:t>
            </a:r>
            <a:r>
              <a:rPr lang="ru-RU" sz="2200" b="1" i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Яулый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барыр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яңа киңлекләр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i="1" dirty="0" err="1" smtClean="0">
                <a:solidFill>
                  <a:srgbClr val="002060"/>
                </a:solidFill>
              </a:rPr>
              <a:t>Булган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чакта</a:t>
            </a:r>
            <a:r>
              <a:rPr lang="ru-RU" sz="2200" b="1" i="1" dirty="0" smtClean="0">
                <a:solidFill>
                  <a:srgbClr val="002060"/>
                </a:solidFill>
              </a:rPr>
              <a:t> </a:t>
            </a:r>
            <a:r>
              <a:rPr lang="ru-RU" sz="2200" b="1" i="1" dirty="0" err="1" smtClean="0">
                <a:solidFill>
                  <a:srgbClr val="002060"/>
                </a:solidFill>
              </a:rPr>
              <a:t>сезнең кебекләр.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43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581128"/>
            <a:ext cx="7772400" cy="1470025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  <a:hlinkClick r:id="rId3" action="ppaction://hlinkfile"/>
              </a:rPr>
              <a:t>Мәктәп</a:t>
            </a:r>
            <a:r>
              <a:rPr lang="ru-RU" dirty="0" smtClean="0">
                <a:solidFill>
                  <a:srgbClr val="FF0000"/>
                </a:solidFill>
                <a:hlinkClick r:id="rId3" action="ppaction://hlinkfile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hlinkClick r:id="rId3" action="ppaction://hlinkfile"/>
              </a:rPr>
              <a:t>тапшыруы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14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09" y="-29166"/>
            <a:ext cx="91546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01720" y="2492896"/>
            <a:ext cx="61532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Һава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торышы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150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820" y="-6730"/>
            <a:ext cx="9295726" cy="68647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79208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Музыкаль</a:t>
            </a:r>
            <a:r>
              <a:rPr lang="ru-RU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96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биеклек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2280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357718" cy="63579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err="1" smtClean="0">
                <a:solidFill>
                  <a:srgbClr val="002060"/>
                </a:solidFill>
              </a:rPr>
              <a:t>Мәктәбебез </a:t>
            </a:r>
            <a:r>
              <a:rPr lang="ru-RU" b="1" u="sng" dirty="0" smtClean="0">
                <a:solidFill>
                  <a:srgbClr val="002060"/>
                </a:solidFill>
              </a:rPr>
              <a:t>директоры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Динә Хәйдәр кызы</a:t>
            </a:r>
            <a:r>
              <a:rPr lang="tt-RU" b="1" u="sng" dirty="0" smtClean="0">
                <a:solidFill>
                  <a:srgbClr val="002060"/>
                </a:solidFill>
              </a:rPr>
              <a:t>!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Мәктәбебез җитәкчесе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Бик төгәл кеше хәзер.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Укучылар дәресләргә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Һәрвакытта да әзер.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Мәшәкате дә күп аның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Бер көн ял юк аңарга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Автобус юк,математик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Барысын да табарга.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Шулай булгач барыбыз да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Тәртип саклыйк Җәмәгать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Дәресләргә соңга калмыйк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rgbClr val="002060"/>
                </a:solidFill>
              </a:rPr>
              <a:t>Үрнәк булыйк һәрьяклап.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57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-142900"/>
            <a:ext cx="4464496" cy="71437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tt-RU" b="1" u="sng" dirty="0" smtClean="0"/>
          </a:p>
          <a:p>
            <a:pPr algn="ctr">
              <a:buNone/>
            </a:pPr>
            <a:r>
              <a:rPr lang="tt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Күзләреңдә очкын, ялкын,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Йөрәкләргә учак яктың,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Беренче мөгаллимем.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Күңел тәрәзәләрен кактың,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Саф чишмәләр булып актың,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 мөгаллимем.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галимдә, 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җырчы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да,</a:t>
            </a:r>
          </a:p>
          <a:p>
            <a:pPr algn="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рәссам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да,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тылсымчы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мөгаллимем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Якты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көннең кояшы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Гомерләрнең юл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башы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мөгаллимем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Сабыйлыкның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нәбие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Мәктәптәге әнием 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мөгаллимем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Хәтерлисез микән?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Мин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хәтерлим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Әлифбаның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һәрбер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сурәтен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Сурәтләргә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карап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хәрефләрне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танырга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мине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өйрәттең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Тормыш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серләренә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төшенүләр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Башлана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бит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хәреф танудан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Сиңа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ачык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булган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нәрсәләр</a:t>
            </a: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Миңа иде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карурман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Карурманда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сукмак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күрсәтүче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Тел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ачкычы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миңа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бирүче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укытучым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минем,</a:t>
            </a:r>
          </a:p>
          <a:p>
            <a:pPr algn="ctr">
              <a:buNone/>
            </a:pP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булдың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43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500594" cy="611031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ru-RU" b="1" u="sng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Синдәдер ул</a:t>
            </a:r>
            <a:r>
              <a:rPr lang="ru-RU" dirty="0" smtClean="0"/>
              <a:t> </a:t>
            </a:r>
            <a:r>
              <a:rPr lang="ru-RU" dirty="0" err="1" smtClean="0"/>
              <a:t>йөрәкләрнең иң олысы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Синдәдер ул</a:t>
            </a:r>
            <a:r>
              <a:rPr lang="ru-RU" dirty="0" smtClean="0"/>
              <a:t> </a:t>
            </a:r>
            <a:r>
              <a:rPr lang="ru-RU" dirty="0" err="1" smtClean="0"/>
              <a:t>йөрәкләрнең иң җылысы,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Һәркөн сиңа ничә сабый</a:t>
            </a:r>
            <a:r>
              <a:rPr lang="ru-RU" dirty="0" smtClean="0"/>
              <a:t> </a:t>
            </a:r>
            <a:r>
              <a:rPr lang="ru-RU" dirty="0" err="1" smtClean="0"/>
              <a:t>карап</a:t>
            </a:r>
            <a:r>
              <a:rPr lang="ru-RU" dirty="0" smtClean="0"/>
              <a:t> тора</a:t>
            </a:r>
          </a:p>
          <a:p>
            <a:pPr>
              <a:buNone/>
            </a:pPr>
            <a:r>
              <a:rPr lang="ru-RU" dirty="0" err="1" smtClean="0"/>
              <a:t>Алар</a:t>
            </a:r>
            <a:r>
              <a:rPr lang="ru-RU" dirty="0" smtClean="0"/>
              <a:t> сине </a:t>
            </a:r>
            <a:r>
              <a:rPr lang="ru-RU" dirty="0" err="1" smtClean="0"/>
              <a:t>әниседәй якын</a:t>
            </a:r>
            <a:r>
              <a:rPr lang="ru-RU" dirty="0" smtClean="0"/>
              <a:t> </a:t>
            </a:r>
            <a:r>
              <a:rPr lang="ru-RU" dirty="0" err="1" smtClean="0"/>
              <a:t>күрә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Еласалар</a:t>
            </a:r>
            <a:r>
              <a:rPr lang="ru-RU" dirty="0" smtClean="0"/>
              <a:t>, </a:t>
            </a:r>
            <a:r>
              <a:rPr lang="ru-RU" dirty="0" err="1" smtClean="0"/>
              <a:t>син</a:t>
            </a:r>
            <a:r>
              <a:rPr lang="ru-RU" dirty="0" smtClean="0"/>
              <a:t> </a:t>
            </a:r>
            <a:r>
              <a:rPr lang="ru-RU" dirty="0" err="1" smtClean="0"/>
              <a:t>аларны</a:t>
            </a:r>
            <a:r>
              <a:rPr lang="ru-RU" dirty="0" smtClean="0"/>
              <a:t> </a:t>
            </a:r>
            <a:r>
              <a:rPr lang="ru-RU" dirty="0" err="1" smtClean="0"/>
              <a:t>юатасың,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Боексалар</a:t>
            </a:r>
            <a:r>
              <a:rPr lang="ru-RU" dirty="0" smtClean="0"/>
              <a:t>, </a:t>
            </a:r>
            <a:r>
              <a:rPr lang="ru-RU" dirty="0" err="1" smtClean="0"/>
              <a:t>син</a:t>
            </a:r>
            <a:r>
              <a:rPr lang="ru-RU" dirty="0" smtClean="0"/>
              <a:t> </a:t>
            </a:r>
            <a:r>
              <a:rPr lang="ru-RU" dirty="0" err="1" smtClean="0"/>
              <a:t>аларны</a:t>
            </a:r>
            <a:r>
              <a:rPr lang="ru-RU" dirty="0" smtClean="0"/>
              <a:t> </a:t>
            </a:r>
            <a:r>
              <a:rPr lang="ru-RU" dirty="0" err="1" smtClean="0"/>
              <a:t>уйнатасың,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Сөйләшәсең күңелләрен аңлап кына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Орышасың кайчагында</a:t>
            </a:r>
            <a:r>
              <a:rPr lang="ru-RU" dirty="0" smtClean="0"/>
              <a:t> </a:t>
            </a:r>
            <a:r>
              <a:rPr lang="ru-RU" dirty="0" err="1" smtClean="0"/>
              <a:t>җайлап кына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Укытучы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err="1" smtClean="0"/>
              <a:t>Кирәк чакта</a:t>
            </a:r>
            <a:r>
              <a:rPr lang="ru-RU" dirty="0" smtClean="0"/>
              <a:t> </a:t>
            </a:r>
            <a:r>
              <a:rPr lang="ru-RU" dirty="0" err="1" smtClean="0"/>
              <a:t>җитез дә син</a:t>
            </a:r>
            <a:r>
              <a:rPr lang="ru-RU" dirty="0" smtClean="0"/>
              <a:t>, </a:t>
            </a:r>
            <a:r>
              <a:rPr lang="ru-RU" dirty="0" err="1" smtClean="0"/>
              <a:t>тапкыр</a:t>
            </a:r>
            <a:r>
              <a:rPr lang="ru-RU" dirty="0" smtClean="0"/>
              <a:t> да </a:t>
            </a:r>
            <a:r>
              <a:rPr lang="ru-RU" dirty="0" err="1" smtClean="0"/>
              <a:t>син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Кирәк чакта</a:t>
            </a:r>
            <a:r>
              <a:rPr lang="ru-RU" dirty="0" smtClean="0"/>
              <a:t> батыр да </a:t>
            </a:r>
            <a:r>
              <a:rPr lang="ru-RU" dirty="0" err="1" smtClean="0"/>
              <a:t>син</a:t>
            </a:r>
            <a:r>
              <a:rPr lang="ru-RU" dirty="0" smtClean="0"/>
              <a:t>, </a:t>
            </a:r>
            <a:r>
              <a:rPr lang="ru-RU" dirty="0" err="1" smtClean="0"/>
              <a:t>сабыр</a:t>
            </a:r>
            <a:r>
              <a:rPr lang="ru-RU" dirty="0" smtClean="0"/>
              <a:t> </a:t>
            </a:r>
            <a:r>
              <a:rPr lang="ru-RU" dirty="0" err="1" smtClean="0"/>
              <a:t>да</a:t>
            </a:r>
            <a:r>
              <a:rPr lang="ru-RU" dirty="0" smtClean="0"/>
              <a:t> </a:t>
            </a:r>
            <a:r>
              <a:rPr lang="ru-RU" dirty="0" err="1" smtClean="0"/>
              <a:t>син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Бик</a:t>
            </a:r>
            <a:r>
              <a:rPr lang="ru-RU" dirty="0" smtClean="0"/>
              <a:t> </a:t>
            </a:r>
            <a:r>
              <a:rPr lang="ru-RU" dirty="0" err="1" smtClean="0"/>
              <a:t>җаваплы, авыр</a:t>
            </a:r>
            <a:r>
              <a:rPr lang="ru-RU" dirty="0" smtClean="0"/>
              <a:t> </a:t>
            </a:r>
            <a:r>
              <a:rPr lang="ru-RU" dirty="0" err="1" smtClean="0"/>
              <a:t>синең хезмәтең дә,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Тиешенчә күрсәң иде</a:t>
            </a:r>
            <a:r>
              <a:rPr lang="ru-RU" dirty="0" smtClean="0"/>
              <a:t> </a:t>
            </a:r>
            <a:r>
              <a:rPr lang="ru-RU" dirty="0" err="1" smtClean="0"/>
              <a:t>хөрмәтен дә.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91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437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Оформление по умолчанию</vt:lpstr>
      <vt:lpstr>1_Оформление по умолчанию</vt:lpstr>
      <vt:lpstr>Поток</vt:lpstr>
      <vt:lpstr>2_Оформление по умолчанию</vt:lpstr>
      <vt:lpstr>Spring</vt:lpstr>
      <vt:lpstr>1_Поток</vt:lpstr>
      <vt:lpstr>2_Поток</vt:lpstr>
      <vt:lpstr>3_Поток</vt:lpstr>
      <vt:lpstr>4_Поток</vt:lpstr>
      <vt:lpstr>Презентация PowerPoint</vt:lpstr>
      <vt:lpstr>Презентация PowerPoint</vt:lpstr>
      <vt:lpstr>Презентация PowerPoint</vt:lpstr>
      <vt:lpstr>Мәктәп тапшыруы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Альбина</dc:creator>
  <cp:lastModifiedBy>Альбина</cp:lastModifiedBy>
  <cp:revision>12</cp:revision>
  <dcterms:created xsi:type="dcterms:W3CDTF">2016-10-03T09:40:59Z</dcterms:created>
  <dcterms:modified xsi:type="dcterms:W3CDTF">2017-10-16T09:42:18Z</dcterms:modified>
</cp:coreProperties>
</file>