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4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12192000" cy="6858000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-516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0-HD-BTM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908925" y="4314825"/>
            <a:ext cx="2911475" cy="374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E75784-6F4C-4228-AACD-C22517AD65F6}" type="datetimeFigureOut">
              <a:rPr lang="ru-RU"/>
              <a:pPr>
                <a:defRPr/>
              </a:pPr>
              <a:t>16.10.2017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4350"/>
            <a:ext cx="6400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338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503A68-3A95-4ECC-8C4C-5312179330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565743-0A14-44D3-AE6D-4A3078400D9B}" type="datetimeFigureOut">
              <a:rPr lang="ru-RU"/>
              <a:pPr>
                <a:defRPr/>
              </a:pPr>
              <a:t>16.10.2017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ED0559-1050-4C92-B665-61C52C9AE5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0-HD-BTM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 smtClean="0"/>
            </a:lvl1pPr>
          </a:lstStyle>
          <a:p>
            <a:pPr>
              <a:defRPr/>
            </a:pPr>
            <a:fld id="{34D145EF-DB96-4F22-B3CE-43A1D9BDB014}" type="datetimeFigureOut">
              <a:rPr lang="ru-RU"/>
              <a:pPr>
                <a:defRPr/>
              </a:pPr>
              <a:t>16.10.2017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60E31-9C4E-443A-9312-C611647C37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2" descr="C0-HD-BTM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8"/>
          <p:cNvSpPr txBox="1"/>
          <p:nvPr/>
        </p:nvSpPr>
        <p:spPr>
          <a:xfrm>
            <a:off x="476250" y="933450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  <a:cs typeface="+mn-cs"/>
              </a:rPr>
              <a:t>“</a:t>
            </a:r>
          </a:p>
        </p:txBody>
      </p:sp>
      <p:sp>
        <p:nvSpPr>
          <p:cNvPr id="7" name="TextBox 9"/>
          <p:cNvSpPr txBox="1"/>
          <p:nvPr/>
        </p:nvSpPr>
        <p:spPr>
          <a:xfrm>
            <a:off x="10983913" y="2701925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 fontAlgn="auto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  <a:cs typeface="+mn-cs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4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 smtClean="0"/>
            </a:lvl1pPr>
          </a:lstStyle>
          <a:p>
            <a:pPr>
              <a:defRPr/>
            </a:pPr>
            <a:fld id="{071C85F6-24F9-4DFD-A81F-5BE99D398AD0}" type="datetimeFigureOut">
              <a:rPr lang="ru-RU"/>
              <a:pPr>
                <a:defRPr/>
              </a:pPr>
              <a:t>16.10.2017</a:t>
            </a:fld>
            <a:endParaRPr lang="ru-RU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5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41339A-1547-4B8A-9B8A-46441781CB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C0-HD-BTM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7813675" y="379413"/>
            <a:ext cx="2911475" cy="365125"/>
          </a:xfrm>
        </p:spPr>
        <p:txBody>
          <a:bodyPr/>
          <a:lstStyle>
            <a:lvl1pPr algn="r">
              <a:defRPr smtClean="0"/>
            </a:lvl1pPr>
          </a:lstStyle>
          <a:p>
            <a:pPr>
              <a:defRPr/>
            </a:pPr>
            <a:fld id="{B56C3B02-8493-4A11-951E-75851B1D9459}" type="datetimeFigureOut">
              <a:rPr lang="ru-RU"/>
              <a:pPr>
                <a:defRPr/>
              </a:pPr>
              <a:t>16.10.2017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62689C-80CF-4A0B-ADEE-00D069D885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>
    <p:wip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F71035-4756-4E89-8E84-79275E41002B}" type="datetimeFigureOut">
              <a:rPr lang="ru-RU"/>
              <a:pPr>
                <a:defRPr/>
              </a:pPr>
              <a:t>16.10.2017</a:t>
            </a:fld>
            <a:endParaRPr lang="ru-RU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1C2BEF-0D88-46C5-9AA6-A74ACD3F7C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>
    <p:wip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2B5520-C934-4E19-BC82-FAF8D0D85C66}" type="datetimeFigureOut">
              <a:rPr lang="ru-RU"/>
              <a:pPr>
                <a:defRPr/>
              </a:pPr>
              <a:t>16.10.2017</a:t>
            </a:fld>
            <a:endParaRPr lang="ru-RU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61E9F0-9014-42E8-B33B-6DDD60FED0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>
    <p:wip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6B96DB-14C9-4B5A-81C4-441B2B054EE7}" type="datetimeFigureOut">
              <a:rPr lang="ru-RU"/>
              <a:pPr>
                <a:defRPr/>
              </a:pPr>
              <a:t>16.10.2017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93965F-572F-4890-A55F-A42F2A44A7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>
    <p:wip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0-HD-BTM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813675" y="379413"/>
            <a:ext cx="2911475" cy="365125"/>
          </a:xfrm>
        </p:spPr>
        <p:txBody>
          <a:bodyPr/>
          <a:lstStyle>
            <a:lvl1pPr algn="r">
              <a:defRPr smtClean="0"/>
            </a:lvl1pPr>
          </a:lstStyle>
          <a:p>
            <a:pPr>
              <a:defRPr/>
            </a:pPr>
            <a:fld id="{ED5D76A9-220C-44DC-B7AC-64FDF723D257}" type="datetimeFigureOut">
              <a:rPr lang="ru-RU"/>
              <a:pPr>
                <a:defRPr/>
              </a:pPr>
              <a:t>16.10.2017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B7725A-A5F4-4399-ACF4-CF9E1EECF4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B4D6D4-581B-46A6-BC7F-737B8E723F8B}" type="datetimeFigureOut">
              <a:rPr lang="ru-RU"/>
              <a:pPr>
                <a:defRPr/>
              </a:pPr>
              <a:t>16.10.2017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FCC86A-DDB0-4A0F-BC8A-EC5C30FD8A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C0-HD-BTM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/>
          <a:lstStyle>
            <a:lvl1pPr algn="r"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 smtClean="0"/>
            </a:lvl1pPr>
          </a:lstStyle>
          <a:p>
            <a:pPr>
              <a:defRPr/>
            </a:pPr>
            <a:fld id="{BB778AE8-D784-41E1-A87F-744D38D9EBA8}" type="datetimeFigureOut">
              <a:rPr lang="ru-RU"/>
              <a:pPr>
                <a:defRPr/>
              </a:pPr>
              <a:t>16.10.2017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350" cy="363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5E0657-8517-419C-969C-B2922F3A77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E3D8D6-9C52-4B67-8BB8-7D8131643A13}" type="datetimeFigureOut">
              <a:rPr lang="ru-RU"/>
              <a:pPr>
                <a:defRPr/>
              </a:pPr>
              <a:t>16.10.2017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5609BB-38A7-4D70-B2D3-03D33DC71C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D9E5D7-A16A-4B76-A7E5-36F1C74829D0}" type="datetimeFigureOut">
              <a:rPr lang="ru-RU"/>
              <a:pPr>
                <a:defRPr/>
              </a:pPr>
              <a:t>16.10.2017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48547E-8A38-45AD-AE00-00CC5CC752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F8CAD2-F115-4A09-B299-FF5F8F7C94A9}" type="datetimeFigureOut">
              <a:rPr lang="ru-RU"/>
              <a:pPr>
                <a:defRPr/>
              </a:pPr>
              <a:t>16.10.2017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AB66D0-5E77-429D-B369-6973627C76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27CA6-A305-476D-A5F0-93FFC98B4318}" type="datetimeFigureOut">
              <a:rPr lang="ru-RU"/>
              <a:pPr>
                <a:defRPr/>
              </a:pPr>
              <a:t>16.10.2017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0A2B49-B091-46EA-BD02-DB47B78770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5FB5F9-9466-419B-8618-98B0685747B8}" type="datetimeFigureOut">
              <a:rPr lang="ru-RU"/>
              <a:pPr>
                <a:defRPr/>
              </a:pPr>
              <a:t>16.10.2017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F205D6-4B54-48EB-9FAF-B0DF46024A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87E0BD-F69B-40EF-B957-B3C41E33C5DE}" type="datetimeFigureOut">
              <a:rPr lang="ru-RU"/>
              <a:pPr>
                <a:defRPr/>
              </a:pPr>
              <a:t>16.10.2017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9BF52C-A3C7-41D3-A15C-CC879AE67B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C0-HD-TOP.png"/>
          <p:cNvPicPr>
            <a:picLocks noChangeAspect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0" y="0"/>
            <a:ext cx="12192000" cy="144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3588"/>
            <a:ext cx="8610600" cy="12938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85800" y="2193925"/>
            <a:ext cx="10820400" cy="402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4725" y="6356350"/>
            <a:ext cx="29114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5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EE6D69B-F2FE-49EE-9018-EA66FFF72870}" type="datetimeFigureOut">
              <a:rPr lang="ru-RU"/>
              <a:pPr>
                <a:defRPr/>
              </a:pPr>
              <a:t>16.10.2017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6350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5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C621FDF-602D-4757-BC58-00CF12CF4A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72" r:id="rId1"/>
    <p:sldLayoutId id="2147483871" r:id="rId2"/>
    <p:sldLayoutId id="2147483873" r:id="rId3"/>
    <p:sldLayoutId id="2147483870" r:id="rId4"/>
    <p:sldLayoutId id="2147483869" r:id="rId5"/>
    <p:sldLayoutId id="2147483868" r:id="rId6"/>
    <p:sldLayoutId id="2147483867" r:id="rId7"/>
    <p:sldLayoutId id="2147483866" r:id="rId8"/>
    <p:sldLayoutId id="2147483865" r:id="rId9"/>
    <p:sldLayoutId id="2147483864" r:id="rId10"/>
    <p:sldLayoutId id="2147483874" r:id="rId11"/>
    <p:sldLayoutId id="2147483875" r:id="rId12"/>
    <p:sldLayoutId id="2147483876" r:id="rId13"/>
    <p:sldLayoutId id="2147483863" r:id="rId14"/>
    <p:sldLayoutId id="2147483862" r:id="rId15"/>
    <p:sldLayoutId id="2147483861" r:id="rId16"/>
    <p:sldLayoutId id="2147483877" r:id="rId17"/>
  </p:sldLayoutIdLst>
  <p:transition spd="slow" advClick="0">
    <p:wipe/>
  </p:transition>
  <p:txStyles>
    <p:titleStyle>
      <a:lvl1pPr algn="r" rtl="0" fontAlgn="base">
        <a:lnSpc>
          <a:spcPct val="90000"/>
        </a:lnSpc>
        <a:spcBef>
          <a:spcPct val="0"/>
        </a:spcBef>
        <a:spcAft>
          <a:spcPct val="0"/>
        </a:spcAft>
        <a:defRPr sz="40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itchFamily="34" charset="0"/>
        </a:defRPr>
      </a:lvl2pPr>
      <a:lvl3pPr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itchFamily="34" charset="0"/>
        </a:defRPr>
      </a:lvl3pPr>
      <a:lvl4pPr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itchFamily="34" charset="0"/>
        </a:defRPr>
      </a:lvl4pPr>
      <a:lvl5pPr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itchFamily="34" charset="0"/>
        </a:defRPr>
      </a:lvl5pPr>
      <a:lvl6pPr marL="4572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itchFamily="34" charset="0"/>
        </a:defRPr>
      </a:lvl6pPr>
      <a:lvl7pPr marL="9144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itchFamily="34" charset="0"/>
        </a:defRPr>
      </a:lvl7pPr>
      <a:lvl8pPr marL="13716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itchFamily="34" charset="0"/>
        </a:defRPr>
      </a:lvl8pPr>
      <a:lvl9pPr marL="18288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slide" Target="slide1.xml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slide" Target="slide4.xml"/><Relationship Id="rId7" Type="http://schemas.openxmlformats.org/officeDocument/2006/relationships/slide" Target="slide8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5" Type="http://schemas.openxmlformats.org/officeDocument/2006/relationships/slide" Target="slide6.xml"/><Relationship Id="rId4" Type="http://schemas.openxmlformats.org/officeDocument/2006/relationships/slide" Target="slide5.xml"/><Relationship Id="rId9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slide" Target="slide4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slide" Target="slide5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slide" Target="slide6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3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slide" Target="slide7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slide" Target="slide8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6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5" Type="http://schemas.openxmlformats.org/officeDocument/2006/relationships/slide" Target="slide9.xml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slide" Target="slide10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86088" y="2271713"/>
            <a:ext cx="6781800" cy="1922462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2800" cap="none" smtClean="0">
                <a:latin typeface="Arial" charset="0"/>
                <a:cs typeface="Arial" charset="0"/>
              </a:rPr>
              <a:t>ВИКТОРИНА ПО СКАЗКАМ.</a:t>
            </a:r>
            <a:br>
              <a:rPr lang="ru-RU" sz="2800" cap="none" smtClean="0">
                <a:latin typeface="Arial" charset="0"/>
                <a:cs typeface="Arial" charset="0"/>
              </a:rPr>
            </a:br>
            <a:r>
              <a:rPr lang="ru-RU" sz="2800" cap="none" smtClean="0">
                <a:latin typeface="Arial" charset="0"/>
                <a:cs typeface="Arial" charset="0"/>
              </a:rPr>
              <a:t>СМИРНОВА Е.Е.</a:t>
            </a:r>
            <a:br>
              <a:rPr lang="ru-RU" sz="2800" cap="none" smtClean="0">
                <a:latin typeface="Arial" charset="0"/>
                <a:cs typeface="Arial" charset="0"/>
              </a:rPr>
            </a:br>
            <a:r>
              <a:rPr lang="ru-RU" sz="2800" cap="none" smtClean="0">
                <a:latin typeface="Arial" charset="0"/>
                <a:cs typeface="Arial" charset="0"/>
              </a:rPr>
              <a:t>2016 ГОД.</a:t>
            </a:r>
            <a:br>
              <a:rPr lang="ru-RU" sz="2800" cap="none" smtClean="0">
                <a:latin typeface="Arial" charset="0"/>
                <a:cs typeface="Arial" charset="0"/>
              </a:rPr>
            </a:br>
            <a:endParaRPr lang="ru-RU" sz="2800" cap="none" smtClean="0">
              <a:latin typeface="Arial" charset="0"/>
              <a:cs typeface="Arial" charset="0"/>
            </a:endParaRPr>
          </a:p>
        </p:txBody>
      </p:sp>
      <p:sp>
        <p:nvSpPr>
          <p:cNvPr id="5" name="Равнобедренный треугольник 4">
            <a:hlinkClick r:id="rId2" action="ppaction://hlinksldjump"/>
          </p:cNvPr>
          <p:cNvSpPr>
            <a:spLocks noChangeAspect="1"/>
          </p:cNvSpPr>
          <p:nvPr/>
        </p:nvSpPr>
        <p:spPr>
          <a:xfrm>
            <a:off x="595313" y="5864225"/>
            <a:ext cx="623887" cy="538163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63925" y="847725"/>
            <a:ext cx="5821363" cy="4619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333333"/>
                </a:solidFill>
                <a:latin typeface="Arial" panose="020B0604020202020204" pitchFamily="34" charset="0"/>
                <a:cs typeface="+mn-cs"/>
              </a:rPr>
              <a:t> 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Кто первым повстречался с колобком?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29263" y="2665413"/>
            <a:ext cx="2366962" cy="274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Равнобедренный треугольник 3">
            <a:hlinkClick r:id="rId5" action="ppaction://hlinksldjump"/>
          </p:cNvPr>
          <p:cNvSpPr>
            <a:spLocks noChangeAspect="1"/>
          </p:cNvSpPr>
          <p:nvPr/>
        </p:nvSpPr>
        <p:spPr>
          <a:xfrm>
            <a:off x="595313" y="5864225"/>
            <a:ext cx="623887" cy="538163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393113" y="2665413"/>
            <a:ext cx="2360612" cy="272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938338" y="2690813"/>
            <a:ext cx="3113087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1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3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5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75075" y="373063"/>
            <a:ext cx="4641850" cy="61436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400" dirty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Вопросы викторины.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1512888"/>
            <a:ext cx="10820400" cy="456882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4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Какой герой в сказке вместо удочки использовал свой хвост? </a:t>
            </a:r>
            <a:r>
              <a:rPr lang="ru-RU" sz="24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  <a:hlinkClick r:id="rId2" action="ppaction://hlinksldjump"/>
              </a:rPr>
              <a:t>Слайд 3</a:t>
            </a:r>
            <a:endParaRPr lang="ru-RU" sz="24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Кого в сказках величают по отчеству – Патрикеевна?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  <a:hlinkClick r:id="rId3" action="ppaction://hlinksldjump"/>
              </a:rPr>
              <a:t>Слайд 4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Какой герой сказки все время лежал на печи?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  <a:hlinkClick r:id="rId4" action="ppaction://hlinksldjump"/>
              </a:rPr>
              <a:t>Слайд 5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Кому помогали печка, яблонька и речка?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  <a:hlinkClick r:id="rId5" action="ppaction://hlinksldjump"/>
              </a:rPr>
              <a:t>Слайд 6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400" dirty="0">
                <a:solidFill>
                  <a:srgbClr val="333333"/>
                </a:solidFill>
                <a:latin typeface="Arial" panose="020B0604020202020204" pitchFamily="34" charset="0"/>
              </a:rPr>
              <a:t> 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Кликнула Жучка кошку Машку. Машка за Жучку, Жучка за внучку, внучка за бабку, бабка за дедку, дедка за…… 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6" action="ppaction://hlinksldjump"/>
              </a:rPr>
              <a:t>Слайд 7</a:t>
            </a: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Кто развалил теремок? 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7" action="ppaction://hlinksldjump"/>
              </a:rPr>
              <a:t>Слайд 8</a:t>
            </a: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 какого предмета лиса угощала журавля? 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8" action="ppaction://hlinksldjump"/>
              </a:rPr>
              <a:t>Слайд 9</a:t>
            </a: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400" dirty="0">
                <a:solidFill>
                  <a:srgbClr val="333333"/>
                </a:solidFill>
                <a:latin typeface="Arial" panose="020B0604020202020204" pitchFamily="34" charset="0"/>
              </a:rPr>
              <a:t> 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Кто первым повстречался с колобком? 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9" action="ppaction://hlinksldjump"/>
              </a:rPr>
              <a:t>Слайд 10</a:t>
            </a: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24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/>
          </a:p>
        </p:txBody>
      </p:sp>
      <p:sp>
        <p:nvSpPr>
          <p:cNvPr id="4" name="Равнобедренный треугольник 3">
            <a:hlinkClick r:id="rId2" action="ppaction://hlinksldjump"/>
          </p:cNvPr>
          <p:cNvSpPr>
            <a:spLocks noChangeAspect="1"/>
          </p:cNvSpPr>
          <p:nvPr/>
        </p:nvSpPr>
        <p:spPr>
          <a:xfrm>
            <a:off x="595313" y="5864225"/>
            <a:ext cx="623887" cy="538163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slow" advClick="0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76400" y="606425"/>
            <a:ext cx="9283700" cy="811213"/>
          </a:xfrm>
        </p:spPr>
        <p:txBody>
          <a:bodyPr/>
          <a:lstStyle/>
          <a:p>
            <a:r>
              <a:rPr lang="ru-RU" sz="2400" smtClean="0">
                <a:latin typeface="Arial" charset="0"/>
                <a:cs typeface="Arial" charset="0"/>
              </a:rPr>
              <a:t>Какой герой в сказке вместо удочки использовал свой хвост?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98663" y="1973263"/>
            <a:ext cx="3052762" cy="267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Равнобедренный треугольник 4">
            <a:hlinkClick r:id="rId5" action="ppaction://hlinksldjump"/>
          </p:cNvPr>
          <p:cNvSpPr>
            <a:spLocks noChangeAspect="1"/>
          </p:cNvSpPr>
          <p:nvPr/>
        </p:nvSpPr>
        <p:spPr>
          <a:xfrm>
            <a:off x="595313" y="5864225"/>
            <a:ext cx="623887" cy="538163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522913" y="1958975"/>
            <a:ext cx="2379662" cy="268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374063" y="1958975"/>
            <a:ext cx="3089275" cy="268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Объект 2"/>
          <p:cNvSpPr>
            <a:spLocks noGrp="1"/>
          </p:cNvSpPr>
          <p:nvPr>
            <p:ph idx="1"/>
          </p:nvPr>
        </p:nvSpPr>
        <p:spPr>
          <a:xfrm>
            <a:off x="2530475" y="696913"/>
            <a:ext cx="8915400" cy="711200"/>
          </a:xfrm>
        </p:spPr>
        <p:txBody>
          <a:bodyPr/>
          <a:lstStyle/>
          <a:p>
            <a:r>
              <a:rPr lang="ru-RU" sz="2400" smtClean="0">
                <a:latin typeface="Arial" charset="0"/>
                <a:cs typeface="Arial" charset="0"/>
              </a:rPr>
              <a:t>Кого в сказках величают по отчеству – Патрикеевна?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22913" y="1958975"/>
            <a:ext cx="2379662" cy="268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Равнобедренный треугольник 4">
            <a:hlinkClick r:id="rId5" action="ppaction://hlinksldjump"/>
          </p:cNvPr>
          <p:cNvSpPr>
            <a:spLocks noChangeAspect="1"/>
          </p:cNvSpPr>
          <p:nvPr/>
        </p:nvSpPr>
        <p:spPr>
          <a:xfrm>
            <a:off x="595313" y="5864225"/>
            <a:ext cx="623887" cy="538163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374063" y="1995488"/>
            <a:ext cx="304800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233613" y="1958975"/>
            <a:ext cx="3052762" cy="267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Объект 2"/>
          <p:cNvSpPr>
            <a:spLocks noGrp="1"/>
          </p:cNvSpPr>
          <p:nvPr>
            <p:ph idx="1"/>
          </p:nvPr>
        </p:nvSpPr>
        <p:spPr>
          <a:xfrm>
            <a:off x="2662238" y="595313"/>
            <a:ext cx="8915400" cy="798512"/>
          </a:xfrm>
        </p:spPr>
        <p:txBody>
          <a:bodyPr/>
          <a:lstStyle/>
          <a:p>
            <a:r>
              <a:rPr lang="ru-RU" sz="2400" smtClean="0">
                <a:latin typeface="Arial" charset="0"/>
                <a:cs typeface="Arial" charset="0"/>
              </a:rPr>
              <a:t>Какой герой сказки все время лежал на печи?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87925" y="2376488"/>
            <a:ext cx="2087563" cy="271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Равнобедренный треугольник 4">
            <a:hlinkClick r:id="rId5" action="ppaction://hlinksldjump"/>
          </p:cNvPr>
          <p:cNvSpPr>
            <a:spLocks noChangeAspect="1"/>
          </p:cNvSpPr>
          <p:nvPr/>
        </p:nvSpPr>
        <p:spPr>
          <a:xfrm>
            <a:off x="595313" y="5864225"/>
            <a:ext cx="623887" cy="538163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472363" y="2357438"/>
            <a:ext cx="3095625" cy="269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538288" y="2376488"/>
            <a:ext cx="3052762" cy="2671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Объект 2"/>
          <p:cNvSpPr>
            <a:spLocks noGrp="1"/>
          </p:cNvSpPr>
          <p:nvPr>
            <p:ph idx="1"/>
          </p:nvPr>
        </p:nvSpPr>
        <p:spPr>
          <a:xfrm>
            <a:off x="2589213" y="682625"/>
            <a:ext cx="8915400" cy="681038"/>
          </a:xfrm>
        </p:spPr>
        <p:txBody>
          <a:bodyPr/>
          <a:lstStyle/>
          <a:p>
            <a:r>
              <a:rPr lang="ru-RU" sz="2400" smtClean="0">
                <a:latin typeface="Arial" charset="0"/>
                <a:cs typeface="Arial" charset="0"/>
              </a:rPr>
              <a:t>Кому помогали печка, яблонька и речка?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81563" y="2403475"/>
            <a:ext cx="2359025" cy="272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Равнобедренный треугольник 4">
            <a:hlinkClick r:id="rId5" action="ppaction://hlinksldjump"/>
          </p:cNvPr>
          <p:cNvSpPr>
            <a:spLocks noChangeAspect="1"/>
          </p:cNvSpPr>
          <p:nvPr/>
        </p:nvSpPr>
        <p:spPr>
          <a:xfrm>
            <a:off x="595313" y="5864225"/>
            <a:ext cx="623887" cy="538163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848600" y="2403475"/>
            <a:ext cx="3130550" cy="272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219200" y="2403475"/>
            <a:ext cx="3052763" cy="267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10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05025" y="536575"/>
            <a:ext cx="8605838" cy="83185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333333"/>
                </a:solidFill>
                <a:latin typeface="Arial" panose="020B0604020202020204" pitchFamily="34" charset="0"/>
                <a:cs typeface="+mn-cs"/>
              </a:rPr>
              <a:t> 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Кликнула Жучка кошку Машку. Машка за Жучку, Жучка за внучку, внучка за бабку, бабка за дедку, дедка за……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8050" y="2614613"/>
            <a:ext cx="3392488" cy="243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Равнобедренный треугольник 3">
            <a:hlinkClick r:id="rId5" action="ppaction://hlinksldjump"/>
          </p:cNvPr>
          <p:cNvSpPr>
            <a:spLocks noChangeAspect="1"/>
          </p:cNvSpPr>
          <p:nvPr/>
        </p:nvSpPr>
        <p:spPr>
          <a:xfrm>
            <a:off x="595313" y="5864225"/>
            <a:ext cx="623887" cy="538163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504238" y="2614613"/>
            <a:ext cx="2795587" cy="243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546225" y="2614613"/>
            <a:ext cx="2778125" cy="243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100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9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0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1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2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3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16463" y="936625"/>
            <a:ext cx="3919537" cy="46196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  <a:cs typeface="+mn-cs"/>
              </a:rPr>
              <a:t> 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Кто развалил теремок? 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93013" y="2376488"/>
            <a:ext cx="3157537" cy="2744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Равнобедренный треугольник 3">
            <a:hlinkClick r:id="rId5" action="ppaction://hlinksldjump"/>
          </p:cNvPr>
          <p:cNvSpPr>
            <a:spLocks noChangeAspect="1"/>
          </p:cNvSpPr>
          <p:nvPr/>
        </p:nvSpPr>
        <p:spPr>
          <a:xfrm>
            <a:off x="595313" y="5864225"/>
            <a:ext cx="623887" cy="538163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17638" y="2420938"/>
            <a:ext cx="3052762" cy="2671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987925" y="2376488"/>
            <a:ext cx="2087563" cy="271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3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5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6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7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20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100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87675" y="922338"/>
            <a:ext cx="6681788" cy="4619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 какого предмета лиса угощала журавля?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16363" y="2157413"/>
            <a:ext cx="4103687" cy="267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31925" y="2116138"/>
            <a:ext cx="2087563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416925" y="2133600"/>
            <a:ext cx="2360613" cy="272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Равнобедренный треугольник 5">
            <a:hlinkClick r:id="rId7" action="ppaction://hlinksldjump"/>
          </p:cNvPr>
          <p:cNvSpPr>
            <a:spLocks noChangeAspect="1"/>
          </p:cNvSpPr>
          <p:nvPr/>
        </p:nvSpPr>
        <p:spPr>
          <a:xfrm>
            <a:off x="595313" y="5864225"/>
            <a:ext cx="623887" cy="538163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100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9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0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1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2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3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След самолета">
  <a:themeElements>
    <a:clrScheme name="След самолета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След самолета">
      <a:maj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ед самолета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TM04033937[[fn=След самолета]]</Template>
  <TotalTime>264</TotalTime>
  <Words>149</Words>
  <Application>Microsoft Office PowerPoint</Application>
  <PresentationFormat>Произвольный</PresentationFormat>
  <Paragraphs>24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7</vt:i4>
      </vt:variant>
      <vt:variant>
        <vt:lpstr>Заголовки слайдов</vt:lpstr>
      </vt:variant>
      <vt:variant>
        <vt:i4>10</vt:i4>
      </vt:variant>
    </vt:vector>
  </HeadingPairs>
  <TitlesOfParts>
    <vt:vector size="20" baseType="lpstr">
      <vt:lpstr>Century Gothic</vt:lpstr>
      <vt:lpstr>Arial</vt:lpstr>
      <vt:lpstr>Calibri</vt:lpstr>
      <vt:lpstr>След самолета</vt:lpstr>
      <vt:lpstr>След самолета</vt:lpstr>
      <vt:lpstr>След самолета</vt:lpstr>
      <vt:lpstr>След самолета</vt:lpstr>
      <vt:lpstr>След самолета</vt:lpstr>
      <vt:lpstr>След самолета</vt:lpstr>
      <vt:lpstr>След самолета</vt:lpstr>
      <vt:lpstr>ВИКТОРИНА ПО СКАЗКАМ. СМИРНОВА Е.Е. 2016 ГОД. </vt:lpstr>
      <vt:lpstr>ВОПРОСЫ ВИКТОРИНЫ.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27</cp:revision>
  <dcterms:created xsi:type="dcterms:W3CDTF">2016-03-06T11:49:32Z</dcterms:created>
  <dcterms:modified xsi:type="dcterms:W3CDTF">2017-10-16T17:22:50Z</dcterms:modified>
</cp:coreProperties>
</file>