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2C1BEC-90B5-425A-B591-FE404F3D8A8F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E80F8C6-9A87-4426-B09D-FDC57BEA39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Взаимосвязь индивидуальных и групповых стратегий в дошкольном образовании: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елевой ориентир на креативность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7760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432048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Задачи в работе с одарёнными детьми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183880" cy="4187952"/>
          </a:xfrm>
        </p:spPr>
        <p:txBody>
          <a:bodyPr/>
          <a:lstStyle/>
          <a:p>
            <a:r>
              <a:rPr lang="ru-RU" dirty="0" smtClean="0"/>
              <a:t>Раннее выявление одарённых детей</a:t>
            </a:r>
          </a:p>
          <a:p>
            <a:r>
              <a:rPr lang="ru-RU" dirty="0" smtClean="0"/>
              <a:t>Создание адекватных </a:t>
            </a:r>
            <a:r>
              <a:rPr lang="ru-RU" dirty="0" err="1" smtClean="0"/>
              <a:t>програмно</a:t>
            </a:r>
            <a:r>
              <a:rPr lang="ru-RU" dirty="0" smtClean="0"/>
              <a:t>-методических условий</a:t>
            </a:r>
          </a:p>
          <a:p>
            <a:r>
              <a:rPr lang="ru-RU" dirty="0" smtClean="0"/>
              <a:t>Формирование предметной развивающей среды</a:t>
            </a:r>
          </a:p>
          <a:p>
            <a:r>
              <a:rPr lang="ru-RU" dirty="0" smtClean="0"/>
              <a:t>Создание социальной сферы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462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Важные вопросы при решении этих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7525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Поддержка интересов каждого ребёнка со стороны взрослых (без давления)</a:t>
            </a:r>
          </a:p>
          <a:p>
            <a:r>
              <a:rPr lang="ru-RU" dirty="0" smtClean="0"/>
              <a:t>Интеграция познавательной, игровой и художественной деятельности</a:t>
            </a:r>
          </a:p>
          <a:p>
            <a:r>
              <a:rPr lang="ru-RU" dirty="0" smtClean="0"/>
              <a:t>Актуализация разнообразных форм самовыражения</a:t>
            </a:r>
          </a:p>
          <a:p>
            <a:r>
              <a:rPr lang="ru-RU" dirty="0" err="1" smtClean="0"/>
              <a:t>Проблематизация</a:t>
            </a:r>
            <a:r>
              <a:rPr lang="ru-RU" dirty="0" smtClean="0"/>
              <a:t> содержания образования, создание поисковых ситуаций незавершённости, многозначности, множественности решений</a:t>
            </a:r>
          </a:p>
          <a:p>
            <a:r>
              <a:rPr lang="ru-RU" dirty="0" smtClean="0"/>
              <a:t>Поощрение вопросов инициативы и самостоятельности</a:t>
            </a:r>
          </a:p>
          <a:p>
            <a:r>
              <a:rPr lang="ru-RU" dirty="0" smtClean="0"/>
              <a:t>Ознакомление родителей с задачами развития детей и формами работы</a:t>
            </a:r>
          </a:p>
          <a:p>
            <a:r>
              <a:rPr lang="ru-RU" dirty="0" smtClean="0"/>
              <a:t>Согласование с родителями маршрутов индивидуального развития ребёнка; учёт конструктивных пожеланий родителей «во благо» ребёнка</a:t>
            </a:r>
          </a:p>
          <a:p>
            <a:r>
              <a:rPr lang="ru-RU" dirty="0" smtClean="0"/>
              <a:t>Формирование у ребёнка умения обоснованно и культурно противостоять давлению авторитета в отстаивании своего мнения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647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183880" cy="1051560"/>
          </a:xfrm>
        </p:spPr>
        <p:txBody>
          <a:bodyPr/>
          <a:lstStyle/>
          <a:p>
            <a:r>
              <a:rPr lang="ru-RU" dirty="0" smtClean="0"/>
              <a:t>Таким образом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556792"/>
            <a:ext cx="8183880" cy="31615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Развитие креативности как интегрированной способности к творческой деятельности играет важную роль в общем развитии человека уже на первых ступенях его жизни – в дошкольном детстве. При этом большое значение имеет согласование индивидуальных и групповых стратегий образования. Ведущее условие успешности такого образования – творческий характер самой деятельности и </a:t>
            </a:r>
            <a:r>
              <a:rPr lang="ru-RU" smtClean="0"/>
              <a:t>её результата.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34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ФГОС ДО ориентирует на индивидуализацию и социализацию. Успешное сочетание этих понятий возможно в условиях сочетания индивидуальных и групповых стратегий. А это возможно при наличии единого целевого ориентира – творческого развития и личностного роста.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614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r>
              <a:rPr lang="ru-RU" dirty="0" smtClean="0"/>
              <a:t>креативность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1879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err="1" smtClean="0"/>
              <a:t>творческость</a:t>
            </a:r>
            <a:r>
              <a:rPr lang="ru-RU" dirty="0" smtClean="0"/>
              <a:t>» – способность человека или группы людей к творческой деятельности в широком смысле этого понятия, «ансамбль» творческих способностей, особенность которого – продуцирование и воплощение принципиально новых идей. </a:t>
            </a:r>
          </a:p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 err="1" smtClean="0"/>
              <a:t>талант+творческий</a:t>
            </a:r>
            <a:r>
              <a:rPr lang="ru-RU" dirty="0" smtClean="0"/>
              <a:t> </a:t>
            </a:r>
            <a:r>
              <a:rPr lang="ru-RU" dirty="0" err="1" smtClean="0"/>
              <a:t>процесс+результат</a:t>
            </a:r>
            <a:r>
              <a:rPr lang="ru-RU" dirty="0" smtClean="0"/>
              <a:t> </a:t>
            </a:r>
            <a:r>
              <a:rPr lang="ru-RU" dirty="0" err="1" smtClean="0"/>
              <a:t>деятельности+сфера</a:t>
            </a:r>
            <a:r>
              <a:rPr lang="ru-RU" dirty="0" smtClean="0"/>
              <a:t>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14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креативности у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183880" cy="41879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Креативный потенциал – атрибут личности, субъекта творения новых форм и </a:t>
            </a:r>
            <a:r>
              <a:rPr lang="ru-RU" dirty="0" err="1" smtClean="0"/>
              <a:t>самоизменения</a:t>
            </a:r>
            <a:r>
              <a:rPr lang="ru-RU" dirty="0" smtClean="0"/>
              <a:t>, саморазвития, </a:t>
            </a:r>
            <a:r>
              <a:rPr lang="ru-RU" dirty="0" err="1" smtClean="0"/>
              <a:t>самосозидания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Креативная деятельность – инновационная деятельность.</a:t>
            </a:r>
          </a:p>
          <a:p>
            <a:pPr marL="0" indent="0">
              <a:buNone/>
            </a:pPr>
            <a:r>
              <a:rPr lang="ru-RU" dirty="0" smtClean="0"/>
              <a:t>С целью развития творческого мышления могут использоваться образовательные ситуации, характеризующиеся незавершённостью, при этом детей поощряют к сомнению в истинности единственного решения и формулировке множества вопросов.</a:t>
            </a:r>
          </a:p>
          <a:p>
            <a:pPr marL="0" indent="0">
              <a:buNone/>
            </a:pPr>
            <a:r>
              <a:rPr lang="ru-RU" dirty="0" smtClean="0"/>
              <a:t>Полноценная личность – это всегда личность творческая, развивающаяся.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081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Модель эпигенетического ландшафта </a:t>
            </a:r>
            <a:r>
              <a:rPr lang="ru-RU" sz="2800" dirty="0" err="1" smtClean="0"/>
              <a:t>К.Уодингтона</a:t>
            </a:r>
            <a:r>
              <a:rPr lang="ru-RU" sz="2800" dirty="0" smtClean="0"/>
              <a:t> как метафора процесса развития ребёнка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8965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При разработке </a:t>
            </a:r>
            <a:r>
              <a:rPr lang="ru-RU" i="1" dirty="0" smtClean="0"/>
              <a:t>индивидуальных маршрутов развития </a:t>
            </a:r>
            <a:r>
              <a:rPr lang="ru-RU" dirty="0" smtClean="0"/>
              <a:t>ребёнка необходимо учесть как «зоны ближайшего развития», так и «горизонты развития». Все дети, находясь в одном образовательном и социокультурном пространстве «движутся» </a:t>
            </a:r>
            <a:r>
              <a:rPr lang="ru-RU" i="1" dirty="0" smtClean="0"/>
              <a:t>разными маршрутами </a:t>
            </a:r>
            <a:r>
              <a:rPr lang="ru-RU" dirty="0" smtClean="0"/>
              <a:t>к «горизонтам» своего развития через «зоны ближайшего развития».</a:t>
            </a:r>
          </a:p>
          <a:p>
            <a:pPr marL="0" indent="0">
              <a:buNone/>
            </a:pPr>
            <a:r>
              <a:rPr lang="ru-RU" dirty="0" smtClean="0"/>
              <a:t>При этом развитая – «идеальная форма творчества» задаётся как обобщённый образ перспективы творческого роста ребёнка, а не как «сумма специальных технологий»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784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83880" cy="10515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Специфические особенности творческих способностей дошкольников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Доминирование процесса над результатом</a:t>
            </a:r>
          </a:p>
          <a:p>
            <a:r>
              <a:rPr lang="ru-RU" dirty="0" smtClean="0"/>
              <a:t>Субъективная новизна детских изобретений и творческих открытий в отличие от объективной новизны и социальной ценности результатов творчества взрослых</a:t>
            </a:r>
          </a:p>
          <a:p>
            <a:r>
              <a:rPr lang="ru-RU" dirty="0" smtClean="0"/>
              <a:t>Лёгкость, беглость, быстрота возникновения замыслов и в т же время их неустойчивость, быстрая смена и трансформация.</a:t>
            </a:r>
          </a:p>
        </p:txBody>
      </p:sp>
    </p:spTree>
    <p:extLst>
      <p:ext uri="{BB962C8B-B14F-4D97-AF65-F5344CB8AC3E}">
        <p14:creationId xmlns:p14="http://schemas.microsoft.com/office/powerpoint/2010/main" val="17429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03549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Особенности проекта как формы группового взаимодействия, сохраняющей индивидуальность и нацеленной на творческий результат: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83880" cy="47525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Выявление не конкретной темы, а проблемы как способа постижения мира каждым ребёнком и своего бытия в нём</a:t>
            </a:r>
          </a:p>
          <a:p>
            <a:r>
              <a:rPr lang="ru-RU" dirty="0" smtClean="0"/>
              <a:t>Расширение границ образовательного и реального пространства</a:t>
            </a:r>
          </a:p>
          <a:p>
            <a:r>
              <a:rPr lang="ru-RU" dirty="0" smtClean="0"/>
              <a:t>Расширение состава участников, вовлечение в пр. д-</a:t>
            </a:r>
            <a:r>
              <a:rPr lang="ru-RU" dirty="0" err="1" smtClean="0"/>
              <a:t>сть</a:t>
            </a:r>
            <a:r>
              <a:rPr lang="ru-RU" dirty="0" smtClean="0"/>
              <a:t> взрослых и детей разного возраста</a:t>
            </a:r>
          </a:p>
          <a:p>
            <a:r>
              <a:rPr lang="ru-RU" dirty="0" smtClean="0"/>
              <a:t>Обсуждение проблемы на всех этапах с педагогом и другими детьми для осмысления результатов и принятия решения о дальнейших действиях</a:t>
            </a:r>
          </a:p>
          <a:p>
            <a:r>
              <a:rPr lang="ru-RU" dirty="0" smtClean="0"/>
              <a:t>Презентация результата деятельности</a:t>
            </a:r>
          </a:p>
          <a:p>
            <a:r>
              <a:rPr lang="ru-RU" dirty="0"/>
              <a:t> </a:t>
            </a:r>
            <a:r>
              <a:rPr lang="ru-RU" dirty="0" smtClean="0"/>
              <a:t>отсутствие единой для всех детей образовательной задачи и единого критерия оценки результата.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974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936104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Психолого-педагогические условия творческого развития каждого ребёнка в деятельности, совместной с другими детьми и взрослыми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399904" cy="53285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Многоуровневая интеграция разных видов детской деятельности</a:t>
            </a:r>
          </a:p>
          <a:p>
            <a:r>
              <a:rPr lang="ru-RU" dirty="0" smtClean="0"/>
              <a:t>Разнообразие и постоянная смена видов детской деятельности, объединённых образовательной целью и программой развития</a:t>
            </a:r>
          </a:p>
          <a:p>
            <a:r>
              <a:rPr lang="ru-RU" dirty="0" smtClean="0"/>
              <a:t>Подготовка каждым ребёнком конкретного продукта проекта как успешно достигнутого результата деятельности</a:t>
            </a:r>
          </a:p>
          <a:p>
            <a:r>
              <a:rPr lang="ru-RU" dirty="0" smtClean="0"/>
              <a:t>Наличие специально оборудованного места включающего широкий выбор </a:t>
            </a:r>
            <a:r>
              <a:rPr lang="ru-RU" dirty="0" err="1" smtClean="0"/>
              <a:t>дид</a:t>
            </a:r>
            <a:r>
              <a:rPr lang="ru-RU" dirty="0" smtClean="0"/>
              <a:t>. материалов</a:t>
            </a:r>
          </a:p>
          <a:p>
            <a:r>
              <a:rPr lang="ru-RU" dirty="0" smtClean="0"/>
              <a:t>Индивидуальные программы и маршруты развития</a:t>
            </a:r>
          </a:p>
          <a:p>
            <a:r>
              <a:rPr lang="ru-RU" dirty="0" smtClean="0"/>
              <a:t>Активизация интересов и позиции детей к разным видам деятельности</a:t>
            </a:r>
          </a:p>
          <a:p>
            <a:r>
              <a:rPr lang="ru-RU" dirty="0" smtClean="0"/>
              <a:t>Создание эмоционально комфортной атмосферы</a:t>
            </a:r>
          </a:p>
          <a:p>
            <a:r>
              <a:rPr lang="ru-RU" dirty="0" smtClean="0"/>
              <a:t>Уважение личности ребёнка, формирование его положительной самооценки, «Я-концепция творца»</a:t>
            </a:r>
          </a:p>
          <a:p>
            <a:r>
              <a:rPr lang="ru-RU" dirty="0" smtClean="0"/>
              <a:t>Включение в </a:t>
            </a:r>
            <a:r>
              <a:rPr lang="ru-RU" dirty="0" err="1" smtClean="0"/>
              <a:t>пед.процесс</a:t>
            </a:r>
            <a:r>
              <a:rPr lang="ru-RU" dirty="0" smtClean="0"/>
              <a:t> компонента психологического сопровождения деятельности всех его субъектов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1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64807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Направления индивидуализации образования детей в процессе коллективной деятельности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47640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Поддержка активного отношения ребёнка к окружающему миру; направление его энергии в конструктивное и созидательное русло</a:t>
            </a:r>
          </a:p>
          <a:p>
            <a:r>
              <a:rPr lang="ru-RU" dirty="0" smtClean="0"/>
              <a:t>Отведение ребёнку центрального места в образовательной системе развивающего типа, позволяющей ребёнку свободно действовать</a:t>
            </a:r>
          </a:p>
          <a:p>
            <a:r>
              <a:rPr lang="ru-RU" dirty="0" smtClean="0"/>
              <a:t>Воспитание любознательности; поддержка и всемерное развитие </a:t>
            </a:r>
            <a:r>
              <a:rPr lang="ru-RU" dirty="0" err="1" smtClean="0"/>
              <a:t>творческости</a:t>
            </a:r>
            <a:r>
              <a:rPr lang="ru-RU" dirty="0" smtClean="0"/>
              <a:t>; компетентности, уверенности, инициативности;</a:t>
            </a:r>
          </a:p>
          <a:p>
            <a:r>
              <a:rPr lang="ru-RU" dirty="0" smtClean="0"/>
              <a:t>Поощрение и развитие самостоятельности</a:t>
            </a:r>
          </a:p>
          <a:p>
            <a:r>
              <a:rPr lang="ru-RU" dirty="0" smtClean="0"/>
              <a:t>Становление детской воли, развитие произвольности поведения и деятельности; обогащение опыта регулируемости поведения</a:t>
            </a:r>
          </a:p>
          <a:p>
            <a:r>
              <a:rPr lang="ru-RU" dirty="0" smtClean="0"/>
              <a:t>Создание мотивации к развитию и образованию</a:t>
            </a:r>
          </a:p>
          <a:p>
            <a:r>
              <a:rPr lang="ru-RU" dirty="0" smtClean="0"/>
              <a:t>Выявление, поддержка и развитие индивидуального стиля деятельности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362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4F4F4F"/>
      </a:dk1>
      <a:lt1>
        <a:sysClr val="window" lastClr="EBEBEB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125</TotalTime>
  <Words>716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Взаимосвязь индивидуальных и групповых стратегий в дошкольном образовании:</vt:lpstr>
      <vt:lpstr>Презентация PowerPoint</vt:lpstr>
      <vt:lpstr>креативность</vt:lpstr>
      <vt:lpstr>Развитие креативности у детей</vt:lpstr>
      <vt:lpstr>Модель эпигенетического ландшафта К.Уодингтона как метафора процесса развития ребёнка</vt:lpstr>
      <vt:lpstr>Специфические особенности творческих способностей дошкольников</vt:lpstr>
      <vt:lpstr>Особенности проекта как формы группового взаимодействия, сохраняющей индивидуальность и нацеленной на творческий результат:</vt:lpstr>
      <vt:lpstr>Психолого-педагогические условия творческого развития каждого ребёнка в деятельности, совместной с другими детьми и взрослыми</vt:lpstr>
      <vt:lpstr>Направления индивидуализации образования детей в процессе коллективной деятельности</vt:lpstr>
      <vt:lpstr>Задачи в работе с одарёнными детьми</vt:lpstr>
      <vt:lpstr>Важные вопросы при решении этих задач</vt:lpstr>
      <vt:lpstr>Таким образом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Взаимосвязь индивидуальных и групповых стратегий в дошкольном образовании:</dc:title>
  <dc:creator>Пользователь Windows</dc:creator>
  <cp:lastModifiedBy>Пользователь Windows</cp:lastModifiedBy>
  <cp:revision>12</cp:revision>
  <dcterms:created xsi:type="dcterms:W3CDTF">2017-10-04T20:08:12Z</dcterms:created>
  <dcterms:modified xsi:type="dcterms:W3CDTF">2017-10-04T22:13:49Z</dcterms:modified>
</cp:coreProperties>
</file>