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0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E20F96-23B7-4322-AC15-732023F10779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342E9C-AAB2-488B-B7AF-1E4BB0CA198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1005" y="878422"/>
            <a:ext cx="4475990" cy="316476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789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1392" y="4350019"/>
            <a:ext cx="4740978" cy="3512328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6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70D28-E58A-442A-9D48-624152DDECF0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B4671-4A64-4997-9670-BD73C329B6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70D28-E58A-442A-9D48-624152DDECF0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B4671-4A64-4997-9670-BD73C329B6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70D28-E58A-442A-9D48-624152DDECF0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B4671-4A64-4997-9670-BD73C329B6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70D28-E58A-442A-9D48-624152DDECF0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B4671-4A64-4997-9670-BD73C329B6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70D28-E58A-442A-9D48-624152DDECF0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B4671-4A64-4997-9670-BD73C329B6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70D28-E58A-442A-9D48-624152DDECF0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B4671-4A64-4997-9670-BD73C329B6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70D28-E58A-442A-9D48-624152DDECF0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B4671-4A64-4997-9670-BD73C329B6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70D28-E58A-442A-9D48-624152DDECF0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B4671-4A64-4997-9670-BD73C329B6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70D28-E58A-442A-9D48-624152DDECF0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B4671-4A64-4997-9670-BD73C329B6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70D28-E58A-442A-9D48-624152DDECF0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B4671-4A64-4997-9670-BD73C329B6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70D28-E58A-442A-9D48-624152DDECF0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B4671-4A64-4997-9670-BD73C329B6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B70D28-E58A-442A-9D48-624152DDECF0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3B4671-4A64-4997-9670-BD73C329B6B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1"/>
          <p:cNvSpPr txBox="1">
            <a:spLocks noChangeArrowheads="1"/>
          </p:cNvSpPr>
          <p:nvPr/>
        </p:nvSpPr>
        <p:spPr bwMode="auto">
          <a:xfrm>
            <a:off x="745921" y="1939884"/>
            <a:ext cx="7636320" cy="432045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19267" rIns="0" bIns="0" anchor="ctr"/>
          <a:lstStyle/>
          <a:p>
            <a:pPr algn="ctr">
              <a:lnSpc>
                <a:spcPct val="93000"/>
              </a:lnSpc>
              <a:buSzPct val="100000"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endParaRPr lang="ru-RU" altLang="ru-RU" sz="2200" dirty="0">
              <a:solidFill>
                <a:srgbClr val="99284C"/>
              </a:solidFill>
            </a:endParaRPr>
          </a:p>
          <a:p>
            <a:pPr algn="ctr">
              <a:lnSpc>
                <a:spcPct val="93000"/>
              </a:lnSpc>
              <a:buSzPct val="100000"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endParaRPr lang="ru-RU" altLang="ru-RU" sz="2200" dirty="0">
              <a:solidFill>
                <a:srgbClr val="99284C"/>
              </a:solidFill>
            </a:endParaRPr>
          </a:p>
          <a:p>
            <a:pPr algn="ctr">
              <a:lnSpc>
                <a:spcPct val="93000"/>
              </a:lnSpc>
              <a:buSzPct val="100000"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endParaRPr lang="ru-RU" altLang="ru-RU" sz="2200" dirty="0">
              <a:solidFill>
                <a:srgbClr val="99284C"/>
              </a:solidFill>
            </a:endParaRPr>
          </a:p>
          <a:p>
            <a:pPr algn="ctr">
              <a:lnSpc>
                <a:spcPct val="93000"/>
              </a:lnSpc>
              <a:buSzPct val="100000"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endParaRPr lang="ru-RU" altLang="ru-RU" sz="2200" dirty="0">
              <a:solidFill>
                <a:srgbClr val="99284C"/>
              </a:solidFill>
            </a:endParaRPr>
          </a:p>
          <a:p>
            <a:pPr algn="ctr">
              <a:lnSpc>
                <a:spcPct val="93000"/>
              </a:lnSpc>
              <a:buSzPct val="100000"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endParaRPr lang="ru-RU" altLang="ru-RU" sz="2200" dirty="0">
              <a:solidFill>
                <a:srgbClr val="99284C"/>
              </a:solidFill>
            </a:endParaRPr>
          </a:p>
          <a:p>
            <a:pPr algn="ctr">
              <a:lnSpc>
                <a:spcPct val="93000"/>
              </a:lnSpc>
              <a:buSzPct val="100000"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endParaRPr lang="ru-RU" altLang="ru-RU" sz="2200" dirty="0">
              <a:solidFill>
                <a:srgbClr val="99284C"/>
              </a:solidFill>
            </a:endParaRPr>
          </a:p>
          <a:p>
            <a:pPr algn="ctr">
              <a:lnSpc>
                <a:spcPct val="93000"/>
              </a:lnSpc>
              <a:buSzPct val="100000"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endParaRPr lang="ru-RU" altLang="ru-RU" sz="2200" dirty="0">
              <a:solidFill>
                <a:srgbClr val="99284C"/>
              </a:solidFill>
            </a:endParaRPr>
          </a:p>
          <a:p>
            <a:pPr algn="ctr">
              <a:lnSpc>
                <a:spcPct val="93000"/>
              </a:lnSpc>
              <a:buSzPct val="100000"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endParaRPr lang="ru-RU" altLang="ru-RU" sz="2200" dirty="0">
              <a:solidFill>
                <a:srgbClr val="99284C"/>
              </a:solidFill>
            </a:endParaRPr>
          </a:p>
          <a:p>
            <a:pPr algn="ctr">
              <a:lnSpc>
                <a:spcPct val="93000"/>
              </a:lnSpc>
              <a:buSzPct val="100000"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altLang="ru-RU" sz="2200" dirty="0">
                <a:solidFill>
                  <a:srgbClr val="99284C"/>
                </a:solidFill>
              </a:rPr>
              <a:t>Автор: </a:t>
            </a:r>
            <a:r>
              <a:rPr lang="ru-RU" altLang="ru-RU" sz="2200" dirty="0" err="1">
                <a:solidFill>
                  <a:srgbClr val="99284C"/>
                </a:solidFill>
              </a:rPr>
              <a:t>Газимова</a:t>
            </a:r>
            <a:r>
              <a:rPr lang="ru-RU" altLang="ru-RU" sz="2200" dirty="0">
                <a:solidFill>
                  <a:srgbClr val="99284C"/>
                </a:solidFill>
              </a:rPr>
              <a:t> Розалия </a:t>
            </a:r>
            <a:r>
              <a:rPr lang="ru-RU" altLang="ru-RU" sz="2200" dirty="0" err="1">
                <a:solidFill>
                  <a:srgbClr val="99284C"/>
                </a:solidFill>
              </a:rPr>
              <a:t>Ильдусовна</a:t>
            </a:r>
            <a:endParaRPr lang="ru-RU" altLang="ru-RU" sz="2200" dirty="0">
              <a:solidFill>
                <a:srgbClr val="99284C"/>
              </a:solidFill>
            </a:endParaRPr>
          </a:p>
          <a:p>
            <a:pPr algn="ctr">
              <a:lnSpc>
                <a:spcPct val="93000"/>
              </a:lnSpc>
              <a:buSzPct val="100000"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altLang="ru-RU" sz="2200" dirty="0">
                <a:solidFill>
                  <a:srgbClr val="99284C"/>
                </a:solidFill>
              </a:rPr>
              <a:t>учитель начальных классов</a:t>
            </a:r>
          </a:p>
          <a:p>
            <a:pPr algn="ctr">
              <a:lnSpc>
                <a:spcPct val="93000"/>
              </a:lnSpc>
              <a:buSzPct val="100000"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altLang="ru-RU" sz="2200" dirty="0">
                <a:solidFill>
                  <a:srgbClr val="99284C"/>
                </a:solidFill>
              </a:rPr>
              <a:t>МБОУ СОШ №3</a:t>
            </a:r>
          </a:p>
        </p:txBody>
      </p:sp>
      <p:pic>
        <p:nvPicPr>
          <p:cNvPr id="2048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37440" y="979303"/>
            <a:ext cx="5184000" cy="365510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</Words>
  <Application>Microsoft Office PowerPoint</Application>
  <PresentationFormat>Экран (4:3)</PresentationFormat>
  <Paragraphs>11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</cp:revision>
  <dcterms:created xsi:type="dcterms:W3CDTF">2017-10-16T17:50:59Z</dcterms:created>
  <dcterms:modified xsi:type="dcterms:W3CDTF">2017-10-16T17:54:57Z</dcterms:modified>
</cp:coreProperties>
</file>