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96" r:id="rId2"/>
  </p:sldMasterIdLst>
  <p:notesMasterIdLst>
    <p:notesMasterId r:id="rId7"/>
  </p:notesMasterIdLst>
  <p:handoutMasterIdLst>
    <p:handoutMasterId r:id="rId8"/>
  </p:handoutMasterIdLst>
  <p:sldIdLst>
    <p:sldId id="271" r:id="rId3"/>
    <p:sldId id="287" r:id="rId4"/>
    <p:sldId id="291" r:id="rId5"/>
    <p:sldId id="292" r:id="rId6"/>
  </p:sldIdLst>
  <p:sldSz cx="9144000" cy="6858000" type="screen4x3"/>
  <p:notesSz cx="6858000" cy="9144000"/>
  <p:embeddedFontLst>
    <p:embeddedFont>
      <p:font typeface="Book Antiqua" pitchFamily="18" charset="0"/>
      <p:regular r:id="rId9"/>
      <p:bold r:id="rId10"/>
      <p:italic r:id="rId11"/>
      <p:boldItalic r:id="rId12"/>
    </p:embeddedFont>
    <p:embeddedFont>
      <p:font typeface="Annabelle" charset="0"/>
      <p:regular r:id="rId13"/>
    </p:embeddedFont>
    <p:embeddedFont>
      <p:font typeface="Wingdings 2" pitchFamily="18" charset="2"/>
      <p:regular r:id="rId14"/>
    </p:embeddedFont>
    <p:embeddedFont>
      <p:font typeface="Verdana" pitchFamily="34" charset="0"/>
      <p:regular r:id="rId15"/>
      <p:bold r:id="rId16"/>
      <p:italic r:id="rId17"/>
      <p:boldItalic r:id="rId18"/>
    </p:embeddedFont>
    <p:embeddedFont>
      <p:font typeface="Century Gothic" pitchFamily="34" charset="0"/>
      <p:regular r:id="rId19"/>
      <p:bold r:id="rId20"/>
      <p:italic r:id="rId21"/>
      <p:boldItalic r:id="rId22"/>
    </p:embeddedFont>
    <p:embeddedFont>
      <p:font typeface="Calibri" pitchFamily="34" charset="0"/>
      <p:regular r:id="rId23"/>
      <p:bold r:id="rId24"/>
      <p:italic r:id="rId25"/>
      <p:boldItalic r:id="rId2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99CC"/>
    <a:srgbClr val="F0E628"/>
    <a:srgbClr val="CCCC00"/>
    <a:srgbClr val="F2F2F2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112" autoAdjust="0"/>
    <p:restoredTop sz="97568" autoAdjust="0"/>
  </p:normalViewPr>
  <p:slideViewPr>
    <p:cSldViewPr>
      <p:cViewPr>
        <p:scale>
          <a:sx n="100" d="100"/>
          <a:sy n="100" d="100"/>
        </p:scale>
        <p:origin x="-93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26" Type="http://schemas.openxmlformats.org/officeDocument/2006/relationships/font" Target="fonts/font18.fntdata"/><Relationship Id="rId3" Type="http://schemas.openxmlformats.org/officeDocument/2006/relationships/slide" Target="slides/slide1.xml"/><Relationship Id="rId21" Type="http://schemas.openxmlformats.org/officeDocument/2006/relationships/font" Target="fonts/font13.fntdata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openxmlformats.org/officeDocument/2006/relationships/font" Target="fonts/font17.fntdata"/><Relationship Id="rId2" Type="http://schemas.openxmlformats.org/officeDocument/2006/relationships/slideMaster" Target="slideMasters/slideMaster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font" Target="fonts/font3.fntdata"/><Relationship Id="rId24" Type="http://schemas.openxmlformats.org/officeDocument/2006/relationships/font" Target="fonts/font16.fntdata"/><Relationship Id="rId5" Type="http://schemas.openxmlformats.org/officeDocument/2006/relationships/slide" Target="slides/slide3.xml"/><Relationship Id="rId15" Type="http://schemas.openxmlformats.org/officeDocument/2006/relationships/font" Target="fonts/font7.fntdata"/><Relationship Id="rId23" Type="http://schemas.openxmlformats.org/officeDocument/2006/relationships/font" Target="fonts/font15.fntdata"/><Relationship Id="rId28" Type="http://schemas.openxmlformats.org/officeDocument/2006/relationships/viewProps" Target="viewProps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2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font" Target="fonts/font14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B08266-1F26-4AFB-A877-9FECF047C78A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576ED8-07CB-49CC-872B-4E3D96A756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6E170A-352E-4D3E-98C0-4A49F8C4BE6C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B148A-E44A-4DD0-89AA-6B6E6625D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034B7CB-34B1-4DCC-814A-131517584343}" type="datetime1">
              <a:rPr lang="ru-RU" smtClean="0"/>
              <a:pPr/>
              <a:t>10.03.2015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US" smtClean="0"/>
              <a:t>Vorypaeva Arina  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A05BB22-5B9C-4C05-8499-F6A709B67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138A7-DDF3-4BBE-A602-4C7629FDA913}" type="datetime1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Vorypaeva Arina 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5BB22-5B9C-4C05-8499-F6A709B67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4215D-C524-4571-893A-675991C866F1}" type="datetime1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Vorypaeva Arina 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5BB22-5B9C-4C05-8499-F6A709B67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52CB41B-DD60-436F-8298-C9967F4AC255}" type="datetime1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en-US" smtClean="0"/>
              <a:t>Vorypaeva Arina 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5BB22-5B9C-4C05-8499-F6A709B67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F68C020-16C9-4F41-B7A2-B3260F841DC7}" type="datetime1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en-US" smtClean="0"/>
              <a:t>Vorypaeva Arina 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A05BB22-5B9C-4C05-8499-F6A709B67BF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B5043F5-1B85-42F0-8686-14277C800ECA}" type="datetime1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US" smtClean="0"/>
              <a:t>Vorypaeva Arina 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A05BB22-5B9C-4C05-8499-F6A709B67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76569E4-67B7-487C-BF98-40D116C91923}" type="datetime1">
              <a:rPr lang="ru-RU" smtClean="0"/>
              <a:pPr/>
              <a:t>10.03.2015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US" smtClean="0"/>
              <a:t>Vorypaeva Arina  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A05BB22-5B9C-4C05-8499-F6A709B67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C4216-F5A9-44B4-BD17-10A0D91A85F2}" type="datetime1">
              <a:rPr lang="ru-RU" smtClean="0"/>
              <a:pPr/>
              <a:t>10.03.2015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Vorypaeva Arina 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5BB22-5B9C-4C05-8499-F6A709B67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C813F60-2E22-47A0-B423-0907293EB133}" type="datetime1">
              <a:rPr lang="ru-RU" smtClean="0"/>
              <a:pPr/>
              <a:t>10.03.2015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en-US" smtClean="0"/>
              <a:t>Vorypaeva Arina 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A05BB22-5B9C-4C05-8499-F6A709B67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E7BF744-DF84-42B0-859E-13AFAB243585}" type="datetime1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Vorypaeva Arina 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A05BB22-5B9C-4C05-8499-F6A709B67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AE4592D-F9C7-485F-AAAC-BE281F009B18}" type="datetime1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Vorypaeva Arina 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A05BB22-5B9C-4C05-8499-F6A709B67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C42CD94-2F0E-4BB1-AB2C-668DF78F0056}" type="datetime1">
              <a:rPr lang="ru-RU" smtClean="0"/>
              <a:pPr/>
              <a:t>10.03.2015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Vorypaeva Arina  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A05BB22-5B9C-4C05-8499-F6A709B67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wheel spokes="8"/>
  </p:transition>
  <p:hf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hyperlink" Target="http://investuk.ru/imguk/flag-uk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http://geraldic.taba.ru/fid/cnRlaW1hZ2VfdGh1bWI6ZTM4NGZmNzJjODM2NjJlNzA0ODcyYWM2YmI4ODMyOWIvLw/img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143604" y="1857364"/>
            <a:ext cx="3000396" cy="2956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www.gmu-countries.ru/europa/uk/images/image30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071934" y="2214554"/>
            <a:ext cx="2000264" cy="2571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Флаг Великобритании">
            <a:hlinkClick r:id="rId4" tooltip="&quot;Флаг Великобритании&quot;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2571744"/>
            <a:ext cx="3500462" cy="200026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428596" y="5143512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The Union Flag</a:t>
            </a:r>
            <a:endParaRPr lang="ru-RU" sz="2400" i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14744" y="4857760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The British National Anthem</a:t>
            </a:r>
            <a:endParaRPr lang="ru-RU" sz="2400" i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86512" y="4786322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The Royal </a:t>
            </a:r>
          </a:p>
          <a:p>
            <a:pPr algn="ctr"/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Coat of Arms</a:t>
            </a:r>
            <a:endParaRPr lang="ru-RU" sz="2400" i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4348" y="571480"/>
            <a:ext cx="807249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 Antiqua" pitchFamily="18" charset="0"/>
              </a:rPr>
              <a:t>The National symbols</a:t>
            </a:r>
          </a:p>
          <a:p>
            <a:pPr algn="ctr"/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pitchFamily="66" charset="0"/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pitchFamily="66" charset="0"/>
              </a:rPr>
              <a:t>of 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charset="0"/>
              </a:rPr>
              <a:t>The United Kingdom of Great Britain</a:t>
            </a:r>
          </a:p>
          <a:p>
            <a:pPr algn="ctr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pitchFamily="66" charset="0"/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pitchFamily="66" charset="0"/>
              </a:rPr>
              <a:t>and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charset="0"/>
              </a:rPr>
              <a:t>Northern Ireland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nnabelle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Рисунок 83" descr="ф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2" y="1000108"/>
            <a:ext cx="914407" cy="571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TextBox 15"/>
          <p:cNvSpPr txBox="1"/>
          <p:nvPr/>
        </p:nvSpPr>
        <p:spPr>
          <a:xfrm>
            <a:off x="285720" y="285728"/>
            <a:ext cx="37862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The Union </a:t>
            </a:r>
            <a:r>
              <a:rPr lang="en-US" sz="2400" b="1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Flag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pitchFamily="66" charset="0"/>
              </a:rPr>
              <a:t> </a:t>
            </a:r>
            <a:endParaRPr lang="en-US" sz="2400" i="1" dirty="0" smtClean="0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nnabelle" pitchFamily="66" charset="0"/>
            </a:endParaRPr>
          </a:p>
          <a:p>
            <a:pPr algn="ctr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pitchFamily="66" charset="0"/>
              </a:rPr>
              <a:t>of 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charset="0"/>
              </a:rPr>
              <a:t>The United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charset="0"/>
              </a:rPr>
              <a:t>Kingdom</a:t>
            </a:r>
          </a:p>
          <a:p>
            <a:pPr algn="ctr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charset="0"/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charset="0"/>
              </a:rPr>
              <a:t>of Great Britain</a:t>
            </a:r>
          </a:p>
          <a:p>
            <a:pPr algn="ctr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pitchFamily="66" charset="0"/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pitchFamily="66" charset="0"/>
              </a:rPr>
              <a:t>and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charset="0"/>
              </a:rPr>
              <a:t>Northern Ireland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3074" name="Picture 2" descr="C:\Documents and Settings\Admin\Рабочий стол\АРИНА КОНФЕРЕНЦИЯ\британия\KWdwwe1Fs0E.jpg"/>
          <p:cNvPicPr>
            <a:picLocks noChangeAspect="1" noChangeArrowheads="1"/>
          </p:cNvPicPr>
          <p:nvPr/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142844" y="1857364"/>
            <a:ext cx="4548592" cy="40719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0" name="Рисунок 9" descr="C:\Documents and Settings\Admin\Рабочий стол\АРИНА КОНФЕРЕНЦИЯ\британия\герб суперкачество.jpg"/>
          <p:cNvPicPr/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>
            <a:off x="4786314" y="1785926"/>
            <a:ext cx="4214842" cy="41434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5072066" y="285728"/>
            <a:ext cx="37862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The </a:t>
            </a:r>
            <a:r>
              <a:rPr lang="en-US" sz="2400" b="1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Royal  Coat of Arms</a:t>
            </a:r>
            <a:endParaRPr lang="en-US" sz="2400" i="1" dirty="0" smtClean="0">
              <a:solidFill>
                <a:schemeClr val="tx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nnabelle" pitchFamily="66" charset="0"/>
            </a:endParaRPr>
          </a:p>
          <a:p>
            <a:pPr algn="ctr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pitchFamily="66" charset="0"/>
              </a:rPr>
              <a:t>of 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charset="0"/>
              </a:rPr>
              <a:t>The United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charset="0"/>
              </a:rPr>
              <a:t>Kingdom</a:t>
            </a:r>
          </a:p>
          <a:p>
            <a:pPr algn="ctr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charset="0"/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charset="0"/>
              </a:rPr>
              <a:t>of Great Britain</a:t>
            </a:r>
          </a:p>
          <a:p>
            <a:pPr algn="ctr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pitchFamily="66" charset="0"/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pitchFamily="66" charset="0"/>
              </a:rPr>
              <a:t>and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charset="0"/>
              </a:rPr>
              <a:t>Northern Ireland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Рисунок 83" descr="ф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86710" y="428604"/>
            <a:ext cx="914407" cy="571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TextBox 17"/>
          <p:cNvSpPr txBox="1"/>
          <p:nvPr/>
        </p:nvSpPr>
        <p:spPr>
          <a:xfrm>
            <a:off x="1071538" y="285728"/>
            <a:ext cx="664373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The Royal  Coat of Arms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pitchFamily="66" charset="0"/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pitchFamily="66" charset="0"/>
              </a:rPr>
              <a:t>of 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charset="0"/>
              </a:rPr>
              <a:t>The United Kingdom</a:t>
            </a:r>
          </a:p>
          <a:p>
            <a:pPr algn="ctr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charset="0"/>
              </a:rPr>
              <a:t> of Great Britain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pitchFamily="66" charset="0"/>
              </a:rPr>
              <a:t> and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nnabelle" charset="0"/>
              </a:rPr>
              <a:t>Northern Ireland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14414" y="1214422"/>
            <a:ext cx="6643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0B0F0"/>
                </a:solidFill>
                <a:latin typeface="Book Antiqua" pitchFamily="18" charset="0"/>
              </a:rPr>
              <a:t>2   official   versions  </a:t>
            </a:r>
            <a:endParaRPr lang="ru-RU" sz="2800" b="1" i="1" dirty="0">
              <a:solidFill>
                <a:srgbClr val="00B0F0"/>
              </a:solidFill>
              <a:latin typeface="Book Antiqua" pitchFamily="18" charset="0"/>
            </a:endParaRPr>
          </a:p>
        </p:txBody>
      </p:sp>
      <p:pic>
        <p:nvPicPr>
          <p:cNvPr id="17" name="Рисунок 16" descr="королевский герб великобритании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14488"/>
            <a:ext cx="4214842" cy="40807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32" name="TextBox 31"/>
          <p:cNvSpPr txBox="1"/>
          <p:nvPr/>
        </p:nvSpPr>
        <p:spPr>
          <a:xfrm>
            <a:off x="500034" y="5857892"/>
            <a:ext cx="328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  <a:latin typeface="Book Antiqua" pitchFamily="18" charset="0"/>
              </a:rPr>
              <a:t>The </a:t>
            </a:r>
            <a:r>
              <a:rPr lang="en-US" sz="2000" b="1" dirty="0" smtClean="0">
                <a:solidFill>
                  <a:srgbClr val="00B0F0"/>
                </a:solidFill>
                <a:latin typeface="Book Antiqua" pitchFamily="18" charset="0"/>
              </a:rPr>
              <a:t> Royal  </a:t>
            </a:r>
            <a:r>
              <a:rPr lang="en-US" sz="2000" b="1" dirty="0" smtClean="0">
                <a:solidFill>
                  <a:srgbClr val="00B0F0"/>
                </a:solidFill>
                <a:latin typeface="Book Antiqua" pitchFamily="18" charset="0"/>
              </a:rPr>
              <a:t>Coat of Arms</a:t>
            </a:r>
            <a:endParaRPr lang="ru-RU" sz="2000" b="1" dirty="0">
              <a:solidFill>
                <a:srgbClr val="00B0F0"/>
              </a:solidFill>
              <a:latin typeface="Book Antiqua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000628" y="5857892"/>
            <a:ext cx="3643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  <a:latin typeface="Book Antiqua" pitchFamily="18" charset="0"/>
              </a:rPr>
              <a:t>Scottish  Royal  Coat of Arms</a:t>
            </a:r>
            <a:endParaRPr lang="ru-RU" sz="2000" b="1" dirty="0">
              <a:solidFill>
                <a:srgbClr val="00B0F0"/>
              </a:solidFill>
              <a:latin typeface="Book Antiqua" pitchFamily="18" charset="0"/>
            </a:endParaRPr>
          </a:p>
        </p:txBody>
      </p:sp>
      <p:pic>
        <p:nvPicPr>
          <p:cNvPr id="35" name="Рисунок 34" descr="C:\Documents and Settings\Admin\Рабочий стол\АРИНА КОНФЕРЕНЦИЯ\британия\герб суперкачество.jpg"/>
          <p:cNvPicPr/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>
            <a:off x="214282" y="1714488"/>
            <a:ext cx="4071966" cy="40719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Рисунок 83" descr="ф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43886" y="357166"/>
            <a:ext cx="914407" cy="571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42910" y="357166"/>
            <a:ext cx="70723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What are Britain’s National Emblems?</a:t>
            </a:r>
            <a:endParaRPr lang="ru-RU" sz="2800" i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1472" y="1500174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Book Antiqua" pitchFamily="18" charset="0"/>
              </a:rPr>
              <a:t>England</a:t>
            </a:r>
            <a:endParaRPr lang="ru-RU" sz="24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1472" y="2714620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Book Antiqua" pitchFamily="18" charset="0"/>
              </a:rPr>
              <a:t>Scotland</a:t>
            </a:r>
            <a:endParaRPr lang="ru-RU" sz="2400" dirty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472" y="3857628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Book Antiqua" pitchFamily="18" charset="0"/>
              </a:rPr>
              <a:t>Wales</a:t>
            </a:r>
            <a:endParaRPr lang="ru-RU" sz="2400" dirty="0">
              <a:solidFill>
                <a:srgbClr val="7030A0"/>
              </a:solidFill>
              <a:latin typeface="Book Antiqua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1472" y="4857760"/>
            <a:ext cx="1643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Book Antiqua" pitchFamily="18" charset="0"/>
              </a:rPr>
              <a:t>Northern Ireland</a:t>
            </a:r>
            <a:endParaRPr lang="ru-RU" sz="2400" dirty="0">
              <a:solidFill>
                <a:srgbClr val="00B050"/>
              </a:solidFill>
              <a:latin typeface="Book Antiqua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14612" y="1500174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Book Antiqua" pitchFamily="18" charset="0"/>
              </a:rPr>
              <a:t>St. George</a:t>
            </a:r>
            <a:endParaRPr lang="ru-RU" sz="24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71736" y="2714620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Book Antiqua" pitchFamily="18" charset="0"/>
              </a:rPr>
              <a:t>St. Andrew</a:t>
            </a:r>
            <a:endParaRPr lang="ru-RU" sz="2400" dirty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71736" y="3929066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Book Antiqua" pitchFamily="18" charset="0"/>
              </a:rPr>
              <a:t>St. David</a:t>
            </a:r>
            <a:endParaRPr lang="ru-RU" sz="2400" dirty="0">
              <a:solidFill>
                <a:srgbClr val="7030A0"/>
              </a:solidFill>
              <a:latin typeface="Book Antiqua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43174" y="5000636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Book Antiqua" pitchFamily="18" charset="0"/>
              </a:rPr>
              <a:t>St. Patrick</a:t>
            </a:r>
            <a:endParaRPr lang="ru-RU" sz="2400" dirty="0">
              <a:solidFill>
                <a:srgbClr val="00B050"/>
              </a:solidFill>
              <a:latin typeface="Book Antiqua" pitchFamily="18" charset="0"/>
            </a:endParaRPr>
          </a:p>
        </p:txBody>
      </p:sp>
      <p:pic>
        <p:nvPicPr>
          <p:cNvPr id="28" name="Рисунок 27" descr="http://www.bestreferat.ru/images/paper/54/96/8839654.gif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2" y="1000108"/>
            <a:ext cx="1428760" cy="1285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Рисунок 28"/>
          <p:cNvPicPr/>
          <p:nvPr/>
        </p:nvPicPr>
        <p:blipFill>
          <a:blip r:embed="rId4" cstate="print"/>
          <a:srcRect l="12840" t="2621" r="14398" b="50200"/>
          <a:stretch>
            <a:fillRect/>
          </a:stretch>
        </p:blipFill>
        <p:spPr bwMode="auto">
          <a:xfrm>
            <a:off x="7000892" y="2000240"/>
            <a:ext cx="1214446" cy="1285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30" name="Рисунок 29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3357562"/>
            <a:ext cx="1785950" cy="1571636"/>
          </a:xfrm>
          <a:prstGeom prst="roundRect">
            <a:avLst>
              <a:gd name="adj" fmla="val 8594"/>
            </a:avLst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31" name="Рисунок 30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54" y="4286256"/>
            <a:ext cx="1285884" cy="16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0B17643-AF9B-4FDC-AB69-AD8538DADC3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741</TotalTime>
  <Words>111</Words>
  <Application>Microsoft Office PowerPoint</Application>
  <PresentationFormat>Экран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2" baseType="lpstr">
      <vt:lpstr>Arial</vt:lpstr>
      <vt:lpstr>Book Antiqua</vt:lpstr>
      <vt:lpstr>Annabelle</vt:lpstr>
      <vt:lpstr>Wingdings 2</vt:lpstr>
      <vt:lpstr>Verdana</vt:lpstr>
      <vt:lpstr>Century Gothic</vt:lpstr>
      <vt:lpstr>Calibri</vt:lpstr>
      <vt:lpstr>Яркая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keywords/>
  <cp:lastModifiedBy>Admin</cp:lastModifiedBy>
  <cp:revision>134</cp:revision>
  <dcterms:created xsi:type="dcterms:W3CDTF">2015-03-08T17:56:28Z</dcterms:created>
  <dcterms:modified xsi:type="dcterms:W3CDTF">2015-03-10T21:08:00Z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TC024757099991</vt:lpwstr>
  </property>
</Properties>
</file>