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748" y="-13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6EAEBB-C266-4774-82D0-7E55FA11252B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DE2408AA-4A8B-4265-A395-01AA24364CB2}">
      <dgm:prSet phldrT="[Текст]" custT="1"/>
      <dgm:spPr/>
      <dgm:t>
        <a:bodyPr/>
        <a:lstStyle/>
        <a:p>
          <a:r>
            <a:rPr lang="ru-RU" sz="1900" dirty="0" smtClean="0"/>
            <a:t> Юбилеи российских писателей (перечень писателей-юбиляров дан в методических рекомендациях по организации и проведению Конкурса).</a:t>
          </a:r>
          <a:endParaRPr lang="ru-RU" sz="1900" dirty="0"/>
        </a:p>
      </dgm:t>
    </dgm:pt>
    <dgm:pt modelId="{2EDF2A47-8FC5-4E01-A8C4-492502E7E60C}" type="parTrans" cxnId="{2A83026E-FD16-4200-B417-F0353826BFEB}">
      <dgm:prSet/>
      <dgm:spPr/>
      <dgm:t>
        <a:bodyPr/>
        <a:lstStyle/>
        <a:p>
          <a:endParaRPr lang="ru-RU" sz="1900"/>
        </a:p>
      </dgm:t>
    </dgm:pt>
    <dgm:pt modelId="{B7AFA2F8-482C-4722-86F7-04F0652C053B}" type="sibTrans" cxnId="{2A83026E-FD16-4200-B417-F0353826BFEB}">
      <dgm:prSet/>
      <dgm:spPr/>
      <dgm:t>
        <a:bodyPr/>
        <a:lstStyle/>
        <a:p>
          <a:endParaRPr lang="ru-RU" sz="1900"/>
        </a:p>
      </dgm:t>
    </dgm:pt>
    <dgm:pt modelId="{A28BE3C4-9ED9-442D-B503-872D67C0C1C8}">
      <dgm:prSet phldrT="[Текст]" phldr="1"/>
      <dgm:spPr/>
      <dgm:t>
        <a:bodyPr/>
        <a:lstStyle/>
        <a:p>
          <a:endParaRPr lang="ru-RU" sz="1900"/>
        </a:p>
      </dgm:t>
    </dgm:pt>
    <dgm:pt modelId="{3CE27AA3-F57D-4E01-8B16-E64AACD331F3}" type="parTrans" cxnId="{B52057F5-AA12-447F-813C-B08153E56A64}">
      <dgm:prSet/>
      <dgm:spPr/>
      <dgm:t>
        <a:bodyPr/>
        <a:lstStyle/>
        <a:p>
          <a:endParaRPr lang="ru-RU" sz="1900"/>
        </a:p>
      </dgm:t>
    </dgm:pt>
    <dgm:pt modelId="{1BEBC721-E30B-422B-BDF7-376921359542}" type="sibTrans" cxnId="{B52057F5-AA12-447F-813C-B08153E56A64}">
      <dgm:prSet/>
      <dgm:spPr/>
      <dgm:t>
        <a:bodyPr/>
        <a:lstStyle/>
        <a:p>
          <a:endParaRPr lang="ru-RU" sz="1900"/>
        </a:p>
      </dgm:t>
    </dgm:pt>
    <dgm:pt modelId="{8E5D2DF7-56D3-473C-8695-E4496087DB66}">
      <dgm:prSet phldrT="[Текст]" phldr="1"/>
      <dgm:spPr/>
      <dgm:t>
        <a:bodyPr/>
        <a:lstStyle/>
        <a:p>
          <a:endParaRPr lang="ru-RU" sz="1900"/>
        </a:p>
      </dgm:t>
    </dgm:pt>
    <dgm:pt modelId="{D4FAE9ED-E027-47EE-8309-4AF52E84515C}" type="parTrans" cxnId="{99989272-7302-4E7C-9B40-CBFAF6784FDF}">
      <dgm:prSet/>
      <dgm:spPr/>
      <dgm:t>
        <a:bodyPr/>
        <a:lstStyle/>
        <a:p>
          <a:endParaRPr lang="ru-RU" sz="1900"/>
        </a:p>
      </dgm:t>
    </dgm:pt>
    <dgm:pt modelId="{8E6021EC-CE84-4960-96B5-CA191535AE66}" type="sibTrans" cxnId="{99989272-7302-4E7C-9B40-CBFAF6784FDF}">
      <dgm:prSet/>
      <dgm:spPr/>
      <dgm:t>
        <a:bodyPr/>
        <a:lstStyle/>
        <a:p>
          <a:endParaRPr lang="ru-RU" sz="1900"/>
        </a:p>
      </dgm:t>
    </dgm:pt>
    <dgm:pt modelId="{20768B0F-E93C-461A-B4AD-9BB4F93B460B}">
      <dgm:prSet custT="1"/>
      <dgm:spPr/>
      <dgm:t>
        <a:bodyPr/>
        <a:lstStyle/>
        <a:p>
          <a:r>
            <a:rPr lang="ru-RU" sz="1900" dirty="0" smtClean="0"/>
            <a:t>Приведи в порядок свою планету.</a:t>
          </a:r>
          <a:endParaRPr lang="ru-RU" sz="1900" dirty="0"/>
        </a:p>
      </dgm:t>
    </dgm:pt>
    <dgm:pt modelId="{A3905A2C-661E-4573-B9BE-51409EFCF6B6}" type="parTrans" cxnId="{807247F4-DFBE-41DD-B686-98E8250A6580}">
      <dgm:prSet/>
      <dgm:spPr/>
      <dgm:t>
        <a:bodyPr/>
        <a:lstStyle/>
        <a:p>
          <a:endParaRPr lang="ru-RU" sz="1900"/>
        </a:p>
      </dgm:t>
    </dgm:pt>
    <dgm:pt modelId="{C44E22D1-1302-4B6F-8AF7-5EA657206FD5}" type="sibTrans" cxnId="{807247F4-DFBE-41DD-B686-98E8250A6580}">
      <dgm:prSet/>
      <dgm:spPr/>
      <dgm:t>
        <a:bodyPr/>
        <a:lstStyle/>
        <a:p>
          <a:endParaRPr lang="ru-RU" sz="1900"/>
        </a:p>
      </dgm:t>
    </dgm:pt>
    <dgm:pt modelId="{24E9754B-AFC2-4F1E-A1E0-1A7B9814EDC7}">
      <dgm:prSet custT="1"/>
      <dgm:spPr/>
      <dgm:t>
        <a:bodyPr/>
        <a:lstStyle/>
        <a:p>
          <a:r>
            <a:rPr lang="ru-RU" sz="1900" dirty="0" smtClean="0"/>
            <a:t>Октябрь 1917 года в отечественной литературе и кинематографе.</a:t>
          </a:r>
          <a:endParaRPr lang="ru-RU" sz="1900" dirty="0"/>
        </a:p>
      </dgm:t>
    </dgm:pt>
    <dgm:pt modelId="{6B5A726F-3E3D-4311-ADB9-B0185E9EACA4}" type="parTrans" cxnId="{93EE3C5A-A076-46F9-9C90-EEC46F9860AD}">
      <dgm:prSet/>
      <dgm:spPr/>
      <dgm:t>
        <a:bodyPr/>
        <a:lstStyle/>
        <a:p>
          <a:endParaRPr lang="ru-RU" sz="1900"/>
        </a:p>
      </dgm:t>
    </dgm:pt>
    <dgm:pt modelId="{9AF120DC-2168-4362-BB73-CB02710FC448}" type="sibTrans" cxnId="{93EE3C5A-A076-46F9-9C90-EEC46F9860AD}">
      <dgm:prSet/>
      <dgm:spPr/>
      <dgm:t>
        <a:bodyPr/>
        <a:lstStyle/>
        <a:p>
          <a:endParaRPr lang="ru-RU" sz="1900"/>
        </a:p>
      </dgm:t>
    </dgm:pt>
    <dgm:pt modelId="{439A6FDA-C4C4-4319-BC40-8072A4807DA1}">
      <dgm:prSet custT="1"/>
      <dgm:spPr/>
      <dgm:t>
        <a:bodyPr/>
        <a:lstStyle/>
        <a:p>
          <a:r>
            <a:rPr lang="ru-RU" sz="1900" dirty="0" smtClean="0"/>
            <a:t>Прошлое, настоящее и будущее моей малой родины. </a:t>
          </a:r>
          <a:endParaRPr lang="ru-RU" sz="1900" dirty="0"/>
        </a:p>
      </dgm:t>
    </dgm:pt>
    <dgm:pt modelId="{0FBF427C-98A8-4004-9D4E-228B4960958C}" type="parTrans" cxnId="{20E10179-F3D2-47E9-A265-FEC6EE8FE8DF}">
      <dgm:prSet/>
      <dgm:spPr/>
      <dgm:t>
        <a:bodyPr/>
        <a:lstStyle/>
        <a:p>
          <a:endParaRPr lang="ru-RU" sz="1900"/>
        </a:p>
      </dgm:t>
    </dgm:pt>
    <dgm:pt modelId="{F4E6426D-8E18-4E76-80A1-DB348C74CBD1}" type="sibTrans" cxnId="{20E10179-F3D2-47E9-A265-FEC6EE8FE8DF}">
      <dgm:prSet/>
      <dgm:spPr/>
      <dgm:t>
        <a:bodyPr/>
        <a:lstStyle/>
        <a:p>
          <a:endParaRPr lang="ru-RU" sz="1900"/>
        </a:p>
      </dgm:t>
    </dgm:pt>
    <dgm:pt modelId="{C725784C-53FA-4796-915C-D79EEAF33EA9}">
      <dgm:prSet custT="1"/>
      <dgm:spPr/>
      <dgm:t>
        <a:bodyPr/>
        <a:lstStyle/>
        <a:p>
          <a:r>
            <a:rPr lang="ru-RU" sz="1900" dirty="0" smtClean="0"/>
            <a:t> Именно в труде, и только в труде, велик человек. </a:t>
          </a:r>
          <a:endParaRPr lang="ru-RU" sz="1900" dirty="0"/>
        </a:p>
      </dgm:t>
    </dgm:pt>
    <dgm:pt modelId="{D03A9BC8-3F48-482A-8AFB-B457477936AB}" type="parTrans" cxnId="{EA6D3813-281A-4F34-8486-77179211A823}">
      <dgm:prSet/>
      <dgm:spPr/>
      <dgm:t>
        <a:bodyPr/>
        <a:lstStyle/>
        <a:p>
          <a:endParaRPr lang="ru-RU" sz="1900"/>
        </a:p>
      </dgm:t>
    </dgm:pt>
    <dgm:pt modelId="{26FA1139-F8BA-4E05-B728-0C0F1EBBA518}" type="sibTrans" cxnId="{EA6D3813-281A-4F34-8486-77179211A823}">
      <dgm:prSet/>
      <dgm:spPr/>
      <dgm:t>
        <a:bodyPr/>
        <a:lstStyle/>
        <a:p>
          <a:endParaRPr lang="ru-RU" sz="1900"/>
        </a:p>
      </dgm:t>
    </dgm:pt>
    <dgm:pt modelId="{8FD6ABA0-34C3-4FD2-90F9-EEBC7A989FDA}">
      <dgm:prSet custT="1"/>
      <dgm:spPr/>
      <dgm:t>
        <a:bodyPr/>
        <a:lstStyle/>
        <a:p>
          <a:r>
            <a:rPr lang="ru-RU" sz="1900" dirty="0" smtClean="0"/>
            <a:t>Только у здоровой нации есть будущее.</a:t>
          </a:r>
          <a:endParaRPr lang="ru-RU" sz="1900" dirty="0"/>
        </a:p>
      </dgm:t>
    </dgm:pt>
    <dgm:pt modelId="{29D9A931-7431-4FD7-AD5F-6D95EEF1B4DA}" type="parTrans" cxnId="{8E975D84-5F72-437C-8983-FF40CD5C08F3}">
      <dgm:prSet/>
      <dgm:spPr/>
      <dgm:t>
        <a:bodyPr/>
        <a:lstStyle/>
        <a:p>
          <a:endParaRPr lang="ru-RU" sz="1900"/>
        </a:p>
      </dgm:t>
    </dgm:pt>
    <dgm:pt modelId="{F558C0BA-33A6-4864-A0F0-8CFCEEE9E6FC}" type="sibTrans" cxnId="{8E975D84-5F72-437C-8983-FF40CD5C08F3}">
      <dgm:prSet/>
      <dgm:spPr/>
      <dgm:t>
        <a:bodyPr/>
        <a:lstStyle/>
        <a:p>
          <a:endParaRPr lang="ru-RU" sz="1900"/>
        </a:p>
      </dgm:t>
    </dgm:pt>
    <dgm:pt modelId="{77C4835B-0DB0-45D5-B759-26D55C8D1931}">
      <dgm:prSet custT="1"/>
      <dgm:spPr/>
      <dgm:t>
        <a:bodyPr/>
        <a:lstStyle/>
        <a:p>
          <a:r>
            <a:rPr lang="ru-RU" sz="1900" dirty="0" smtClean="0"/>
            <a:t>Искусство есть посредник того, что нельзя высказать.</a:t>
          </a:r>
          <a:endParaRPr lang="ru-RU" sz="1900" dirty="0"/>
        </a:p>
      </dgm:t>
    </dgm:pt>
    <dgm:pt modelId="{4325509E-1B21-4A7A-B015-3B1503E7F154}" type="parTrans" cxnId="{9664BC0C-8B84-40A9-BE30-4F0BB1C42B2E}">
      <dgm:prSet/>
      <dgm:spPr/>
      <dgm:t>
        <a:bodyPr/>
        <a:lstStyle/>
        <a:p>
          <a:endParaRPr lang="ru-RU" sz="1900"/>
        </a:p>
      </dgm:t>
    </dgm:pt>
    <dgm:pt modelId="{1FD8EC2F-D439-4558-B6FC-68D2606F83C9}" type="sibTrans" cxnId="{9664BC0C-8B84-40A9-BE30-4F0BB1C42B2E}">
      <dgm:prSet/>
      <dgm:spPr/>
      <dgm:t>
        <a:bodyPr/>
        <a:lstStyle/>
        <a:p>
          <a:endParaRPr lang="ru-RU" sz="1900"/>
        </a:p>
      </dgm:t>
    </dgm:pt>
    <dgm:pt modelId="{4FE58CFB-4C44-4863-A493-716705796CED}">
      <dgm:prSet/>
      <dgm:spPr/>
      <dgm:t>
        <a:bodyPr/>
        <a:lstStyle/>
        <a:p>
          <a:endParaRPr lang="ru-RU" sz="1900"/>
        </a:p>
      </dgm:t>
    </dgm:pt>
    <dgm:pt modelId="{DF75AFEB-C814-40D6-9D34-509C5596D3AD}" type="parTrans" cxnId="{B8B9E70B-7A76-4173-9814-88F8BDACFF0A}">
      <dgm:prSet/>
      <dgm:spPr/>
      <dgm:t>
        <a:bodyPr/>
        <a:lstStyle/>
        <a:p>
          <a:endParaRPr lang="ru-RU" sz="1900"/>
        </a:p>
      </dgm:t>
    </dgm:pt>
    <dgm:pt modelId="{5D45924B-6A45-4075-A76A-D002B7B8B200}" type="sibTrans" cxnId="{B8B9E70B-7A76-4173-9814-88F8BDACFF0A}">
      <dgm:prSet/>
      <dgm:spPr/>
      <dgm:t>
        <a:bodyPr/>
        <a:lstStyle/>
        <a:p>
          <a:endParaRPr lang="ru-RU" sz="1900"/>
        </a:p>
      </dgm:t>
    </dgm:pt>
    <dgm:pt modelId="{A99B3664-5BE5-47A7-B12A-57954E023966}" type="pres">
      <dgm:prSet presAssocID="{856EAEBB-C266-4774-82D0-7E55FA11252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5B65E8D4-ADEB-4672-BBAC-BF2D42928FDB}" type="pres">
      <dgm:prSet presAssocID="{856EAEBB-C266-4774-82D0-7E55FA11252B}" presName="Name1" presStyleCnt="0"/>
      <dgm:spPr/>
    </dgm:pt>
    <dgm:pt modelId="{4979EC7E-ED8D-4E28-A9F7-C3415FC1AFDF}" type="pres">
      <dgm:prSet presAssocID="{856EAEBB-C266-4774-82D0-7E55FA11252B}" presName="cycle" presStyleCnt="0"/>
      <dgm:spPr/>
    </dgm:pt>
    <dgm:pt modelId="{DB821762-C4CA-4784-8D24-0A9FBFDDCB67}" type="pres">
      <dgm:prSet presAssocID="{856EAEBB-C266-4774-82D0-7E55FA11252B}" presName="srcNode" presStyleLbl="node1" presStyleIdx="0" presStyleCnt="7"/>
      <dgm:spPr/>
    </dgm:pt>
    <dgm:pt modelId="{880B97C3-7985-4090-B8DE-DAFE483E44AF}" type="pres">
      <dgm:prSet presAssocID="{856EAEBB-C266-4774-82D0-7E55FA11252B}" presName="conn" presStyleLbl="parChTrans1D2" presStyleIdx="0" presStyleCnt="1"/>
      <dgm:spPr/>
      <dgm:t>
        <a:bodyPr/>
        <a:lstStyle/>
        <a:p>
          <a:endParaRPr lang="ru-RU"/>
        </a:p>
      </dgm:t>
    </dgm:pt>
    <dgm:pt modelId="{2622D9A6-08C5-4228-959C-B0B1CCC36F94}" type="pres">
      <dgm:prSet presAssocID="{856EAEBB-C266-4774-82D0-7E55FA11252B}" presName="extraNode" presStyleLbl="node1" presStyleIdx="0" presStyleCnt="7"/>
      <dgm:spPr/>
    </dgm:pt>
    <dgm:pt modelId="{9311EEE3-4C81-4674-B0F7-A668DE496D4F}" type="pres">
      <dgm:prSet presAssocID="{856EAEBB-C266-4774-82D0-7E55FA11252B}" presName="dstNode" presStyleLbl="node1" presStyleIdx="0" presStyleCnt="7"/>
      <dgm:spPr/>
    </dgm:pt>
    <dgm:pt modelId="{1EB05638-ED35-41CA-8568-BD4ADE6B55E5}" type="pres">
      <dgm:prSet presAssocID="{DE2408AA-4A8B-4265-A395-01AA24364CB2}" presName="text_1" presStyleLbl="node1" presStyleIdx="0" presStyleCnt="7" custScaleY="114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D74FA5-E0C4-4EDA-B49B-D1518F473868}" type="pres">
      <dgm:prSet presAssocID="{DE2408AA-4A8B-4265-A395-01AA24364CB2}" presName="accent_1" presStyleCnt="0"/>
      <dgm:spPr/>
    </dgm:pt>
    <dgm:pt modelId="{5C40CEC0-0195-468D-AA18-AD8C26722E9B}" type="pres">
      <dgm:prSet presAssocID="{DE2408AA-4A8B-4265-A395-01AA24364CB2}" presName="accentRepeatNode" presStyleLbl="solidFgAcc1" presStyleIdx="0" presStyleCnt="7"/>
      <dgm:spPr/>
    </dgm:pt>
    <dgm:pt modelId="{37B0BE87-D488-43A3-A794-81DC5B1D814A}" type="pres">
      <dgm:prSet presAssocID="{20768B0F-E93C-461A-B4AD-9BB4F93B460B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BC44B2-39EC-43DB-8DE4-9DF34DC4E458}" type="pres">
      <dgm:prSet presAssocID="{20768B0F-E93C-461A-B4AD-9BB4F93B460B}" presName="accent_2" presStyleCnt="0"/>
      <dgm:spPr/>
    </dgm:pt>
    <dgm:pt modelId="{92DD3AFB-BEF8-4DD5-96CB-A428A0A364D1}" type="pres">
      <dgm:prSet presAssocID="{20768B0F-E93C-461A-B4AD-9BB4F93B460B}" presName="accentRepeatNode" presStyleLbl="solidFgAcc1" presStyleIdx="1" presStyleCnt="7"/>
      <dgm:spPr/>
    </dgm:pt>
    <dgm:pt modelId="{4037FE85-F656-4FE6-B44A-47DDF99AA088}" type="pres">
      <dgm:prSet presAssocID="{24E9754B-AFC2-4F1E-A1E0-1A7B9814EDC7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4B8EDA-8C10-4BEF-B9B9-7D0241328227}" type="pres">
      <dgm:prSet presAssocID="{24E9754B-AFC2-4F1E-A1E0-1A7B9814EDC7}" presName="accent_3" presStyleCnt="0"/>
      <dgm:spPr/>
    </dgm:pt>
    <dgm:pt modelId="{BECCAFBA-8E4E-4C1F-8850-0CD1759BFECD}" type="pres">
      <dgm:prSet presAssocID="{24E9754B-AFC2-4F1E-A1E0-1A7B9814EDC7}" presName="accentRepeatNode" presStyleLbl="solidFgAcc1" presStyleIdx="2" presStyleCnt="7"/>
      <dgm:spPr/>
    </dgm:pt>
    <dgm:pt modelId="{E0E7521F-3037-4F4C-8E8C-62917E3E89A4}" type="pres">
      <dgm:prSet presAssocID="{439A6FDA-C4C4-4319-BC40-8072A4807DA1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266BB3-B567-446D-921A-E84D9C35CFEE}" type="pres">
      <dgm:prSet presAssocID="{439A6FDA-C4C4-4319-BC40-8072A4807DA1}" presName="accent_4" presStyleCnt="0"/>
      <dgm:spPr/>
    </dgm:pt>
    <dgm:pt modelId="{2F4B798A-1280-43E9-A6AE-303D650EADBA}" type="pres">
      <dgm:prSet presAssocID="{439A6FDA-C4C4-4319-BC40-8072A4807DA1}" presName="accentRepeatNode" presStyleLbl="solidFgAcc1" presStyleIdx="3" presStyleCnt="7"/>
      <dgm:spPr/>
    </dgm:pt>
    <dgm:pt modelId="{D46ED27F-B270-40F8-AB13-59EF1A626255}" type="pres">
      <dgm:prSet presAssocID="{C725784C-53FA-4796-915C-D79EEAF33EA9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590ECB-B763-40C1-A831-CE6112427A7A}" type="pres">
      <dgm:prSet presAssocID="{C725784C-53FA-4796-915C-D79EEAF33EA9}" presName="accent_5" presStyleCnt="0"/>
      <dgm:spPr/>
    </dgm:pt>
    <dgm:pt modelId="{A1DC3084-5340-45A2-B346-8C8D26902551}" type="pres">
      <dgm:prSet presAssocID="{C725784C-53FA-4796-915C-D79EEAF33EA9}" presName="accentRepeatNode" presStyleLbl="solidFgAcc1" presStyleIdx="4" presStyleCnt="7"/>
      <dgm:spPr/>
    </dgm:pt>
    <dgm:pt modelId="{8DC68F66-3BCD-4FF7-AB3B-1C1C094E5E4E}" type="pres">
      <dgm:prSet presAssocID="{8FD6ABA0-34C3-4FD2-90F9-EEBC7A989FDA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0BECFD-23FE-4DB0-BA4F-8EDE1A7B759D}" type="pres">
      <dgm:prSet presAssocID="{8FD6ABA0-34C3-4FD2-90F9-EEBC7A989FDA}" presName="accent_6" presStyleCnt="0"/>
      <dgm:spPr/>
    </dgm:pt>
    <dgm:pt modelId="{46ECD3D6-48B7-4832-8961-63B2E4EF6BEB}" type="pres">
      <dgm:prSet presAssocID="{8FD6ABA0-34C3-4FD2-90F9-EEBC7A989FDA}" presName="accentRepeatNode" presStyleLbl="solidFgAcc1" presStyleIdx="5" presStyleCnt="7"/>
      <dgm:spPr/>
    </dgm:pt>
    <dgm:pt modelId="{1F0FF928-D3F2-4927-9C4E-78721FB75A7B}" type="pres">
      <dgm:prSet presAssocID="{77C4835B-0DB0-45D5-B759-26D55C8D1931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228F32-E4A8-4C51-9EB1-8CEE926EDF12}" type="pres">
      <dgm:prSet presAssocID="{77C4835B-0DB0-45D5-B759-26D55C8D1931}" presName="accent_7" presStyleCnt="0"/>
      <dgm:spPr/>
    </dgm:pt>
    <dgm:pt modelId="{2B627C51-B31F-4C60-BD08-4B6AC9B46521}" type="pres">
      <dgm:prSet presAssocID="{77C4835B-0DB0-45D5-B759-26D55C8D1931}" presName="accentRepeatNode" presStyleLbl="solidFgAcc1" presStyleIdx="6" presStyleCnt="7"/>
      <dgm:spPr/>
    </dgm:pt>
  </dgm:ptLst>
  <dgm:cxnLst>
    <dgm:cxn modelId="{AFF9CFE3-8F2E-4C2D-B4EF-C6558506D4AF}" type="presOf" srcId="{8FD6ABA0-34C3-4FD2-90F9-EEBC7A989FDA}" destId="{8DC68F66-3BCD-4FF7-AB3B-1C1C094E5E4E}" srcOrd="0" destOrd="0" presId="urn:microsoft.com/office/officeart/2008/layout/VerticalCurvedList"/>
    <dgm:cxn modelId="{A442E33D-8987-4F45-A893-70382105F6B8}" type="presOf" srcId="{24E9754B-AFC2-4F1E-A1E0-1A7B9814EDC7}" destId="{4037FE85-F656-4FE6-B44A-47DDF99AA088}" srcOrd="0" destOrd="0" presId="urn:microsoft.com/office/officeart/2008/layout/VerticalCurvedList"/>
    <dgm:cxn modelId="{B8B9E70B-7A76-4173-9814-88F8BDACFF0A}" srcId="{856EAEBB-C266-4774-82D0-7E55FA11252B}" destId="{4FE58CFB-4C44-4863-A493-716705796CED}" srcOrd="7" destOrd="0" parTransId="{DF75AFEB-C814-40D6-9D34-509C5596D3AD}" sibTransId="{5D45924B-6A45-4075-A76A-D002B7B8B200}"/>
    <dgm:cxn modelId="{EB846F1E-F127-4A6F-A057-ACFB570853CF}" type="presOf" srcId="{B7AFA2F8-482C-4722-86F7-04F0652C053B}" destId="{880B97C3-7985-4090-B8DE-DAFE483E44AF}" srcOrd="0" destOrd="0" presId="urn:microsoft.com/office/officeart/2008/layout/VerticalCurvedList"/>
    <dgm:cxn modelId="{134D013E-343A-46D7-9C9C-E8D93CA75C6B}" type="presOf" srcId="{20768B0F-E93C-461A-B4AD-9BB4F93B460B}" destId="{37B0BE87-D488-43A3-A794-81DC5B1D814A}" srcOrd="0" destOrd="0" presId="urn:microsoft.com/office/officeart/2008/layout/VerticalCurvedList"/>
    <dgm:cxn modelId="{3005EDA7-7038-4BDD-B99A-C7DE3AE6A5C5}" type="presOf" srcId="{856EAEBB-C266-4774-82D0-7E55FA11252B}" destId="{A99B3664-5BE5-47A7-B12A-57954E023966}" srcOrd="0" destOrd="0" presId="urn:microsoft.com/office/officeart/2008/layout/VerticalCurvedList"/>
    <dgm:cxn modelId="{B52057F5-AA12-447F-813C-B08153E56A64}" srcId="{856EAEBB-C266-4774-82D0-7E55FA11252B}" destId="{A28BE3C4-9ED9-442D-B503-872D67C0C1C8}" srcOrd="8" destOrd="0" parTransId="{3CE27AA3-F57D-4E01-8B16-E64AACD331F3}" sibTransId="{1BEBC721-E30B-422B-BDF7-376921359542}"/>
    <dgm:cxn modelId="{12077262-6B2F-4665-B91F-72E5D3057603}" type="presOf" srcId="{DE2408AA-4A8B-4265-A395-01AA24364CB2}" destId="{1EB05638-ED35-41CA-8568-BD4ADE6B55E5}" srcOrd="0" destOrd="0" presId="urn:microsoft.com/office/officeart/2008/layout/VerticalCurvedList"/>
    <dgm:cxn modelId="{99989272-7302-4E7C-9B40-CBFAF6784FDF}" srcId="{856EAEBB-C266-4774-82D0-7E55FA11252B}" destId="{8E5D2DF7-56D3-473C-8695-E4496087DB66}" srcOrd="9" destOrd="0" parTransId="{D4FAE9ED-E027-47EE-8309-4AF52E84515C}" sibTransId="{8E6021EC-CE84-4960-96B5-CA191535AE66}"/>
    <dgm:cxn modelId="{783E63CF-A1AE-4D45-820F-F6686B63C556}" type="presOf" srcId="{77C4835B-0DB0-45D5-B759-26D55C8D1931}" destId="{1F0FF928-D3F2-4927-9C4E-78721FB75A7B}" srcOrd="0" destOrd="0" presId="urn:microsoft.com/office/officeart/2008/layout/VerticalCurvedList"/>
    <dgm:cxn modelId="{8E975D84-5F72-437C-8983-FF40CD5C08F3}" srcId="{856EAEBB-C266-4774-82D0-7E55FA11252B}" destId="{8FD6ABA0-34C3-4FD2-90F9-EEBC7A989FDA}" srcOrd="5" destOrd="0" parTransId="{29D9A931-7431-4FD7-AD5F-6D95EEF1B4DA}" sibTransId="{F558C0BA-33A6-4864-A0F0-8CFCEEE9E6FC}"/>
    <dgm:cxn modelId="{912BF897-88C6-4BD4-8BE4-52AF0E52CD80}" type="presOf" srcId="{C725784C-53FA-4796-915C-D79EEAF33EA9}" destId="{D46ED27F-B270-40F8-AB13-59EF1A626255}" srcOrd="0" destOrd="0" presId="urn:microsoft.com/office/officeart/2008/layout/VerticalCurvedList"/>
    <dgm:cxn modelId="{2A83026E-FD16-4200-B417-F0353826BFEB}" srcId="{856EAEBB-C266-4774-82D0-7E55FA11252B}" destId="{DE2408AA-4A8B-4265-A395-01AA24364CB2}" srcOrd="0" destOrd="0" parTransId="{2EDF2A47-8FC5-4E01-A8C4-492502E7E60C}" sibTransId="{B7AFA2F8-482C-4722-86F7-04F0652C053B}"/>
    <dgm:cxn modelId="{93EE3C5A-A076-46F9-9C90-EEC46F9860AD}" srcId="{856EAEBB-C266-4774-82D0-7E55FA11252B}" destId="{24E9754B-AFC2-4F1E-A1E0-1A7B9814EDC7}" srcOrd="2" destOrd="0" parTransId="{6B5A726F-3E3D-4311-ADB9-B0185E9EACA4}" sibTransId="{9AF120DC-2168-4362-BB73-CB02710FC448}"/>
    <dgm:cxn modelId="{9664BC0C-8B84-40A9-BE30-4F0BB1C42B2E}" srcId="{856EAEBB-C266-4774-82D0-7E55FA11252B}" destId="{77C4835B-0DB0-45D5-B759-26D55C8D1931}" srcOrd="6" destOrd="0" parTransId="{4325509E-1B21-4A7A-B015-3B1503E7F154}" sibTransId="{1FD8EC2F-D439-4558-B6FC-68D2606F83C9}"/>
    <dgm:cxn modelId="{807247F4-DFBE-41DD-B686-98E8250A6580}" srcId="{856EAEBB-C266-4774-82D0-7E55FA11252B}" destId="{20768B0F-E93C-461A-B4AD-9BB4F93B460B}" srcOrd="1" destOrd="0" parTransId="{A3905A2C-661E-4573-B9BE-51409EFCF6B6}" sibTransId="{C44E22D1-1302-4B6F-8AF7-5EA657206FD5}"/>
    <dgm:cxn modelId="{FF0E485E-28C2-4F95-82AD-223914DB7C9C}" type="presOf" srcId="{439A6FDA-C4C4-4319-BC40-8072A4807DA1}" destId="{E0E7521F-3037-4F4C-8E8C-62917E3E89A4}" srcOrd="0" destOrd="0" presId="urn:microsoft.com/office/officeart/2008/layout/VerticalCurvedList"/>
    <dgm:cxn modelId="{EA6D3813-281A-4F34-8486-77179211A823}" srcId="{856EAEBB-C266-4774-82D0-7E55FA11252B}" destId="{C725784C-53FA-4796-915C-D79EEAF33EA9}" srcOrd="4" destOrd="0" parTransId="{D03A9BC8-3F48-482A-8AFB-B457477936AB}" sibTransId="{26FA1139-F8BA-4E05-B728-0C0F1EBBA518}"/>
    <dgm:cxn modelId="{20E10179-F3D2-47E9-A265-FEC6EE8FE8DF}" srcId="{856EAEBB-C266-4774-82D0-7E55FA11252B}" destId="{439A6FDA-C4C4-4319-BC40-8072A4807DA1}" srcOrd="3" destOrd="0" parTransId="{0FBF427C-98A8-4004-9D4E-228B4960958C}" sibTransId="{F4E6426D-8E18-4E76-80A1-DB348C74CBD1}"/>
    <dgm:cxn modelId="{39073045-9D7E-4A5C-A535-00B4FD2DAF26}" type="presParOf" srcId="{A99B3664-5BE5-47A7-B12A-57954E023966}" destId="{5B65E8D4-ADEB-4672-BBAC-BF2D42928FDB}" srcOrd="0" destOrd="0" presId="urn:microsoft.com/office/officeart/2008/layout/VerticalCurvedList"/>
    <dgm:cxn modelId="{A3443982-96D6-41E7-9A70-97106C71D348}" type="presParOf" srcId="{5B65E8D4-ADEB-4672-BBAC-BF2D42928FDB}" destId="{4979EC7E-ED8D-4E28-A9F7-C3415FC1AFDF}" srcOrd="0" destOrd="0" presId="urn:microsoft.com/office/officeart/2008/layout/VerticalCurvedList"/>
    <dgm:cxn modelId="{F50DBBBC-B5E3-4045-83EF-70A4D50AC988}" type="presParOf" srcId="{4979EC7E-ED8D-4E28-A9F7-C3415FC1AFDF}" destId="{DB821762-C4CA-4784-8D24-0A9FBFDDCB67}" srcOrd="0" destOrd="0" presId="urn:microsoft.com/office/officeart/2008/layout/VerticalCurvedList"/>
    <dgm:cxn modelId="{B6DA0102-4F83-4E35-93D4-A4BE2A51D460}" type="presParOf" srcId="{4979EC7E-ED8D-4E28-A9F7-C3415FC1AFDF}" destId="{880B97C3-7985-4090-B8DE-DAFE483E44AF}" srcOrd="1" destOrd="0" presId="urn:microsoft.com/office/officeart/2008/layout/VerticalCurvedList"/>
    <dgm:cxn modelId="{53E27022-7128-4A16-B5B1-F6968D4D4390}" type="presParOf" srcId="{4979EC7E-ED8D-4E28-A9F7-C3415FC1AFDF}" destId="{2622D9A6-08C5-4228-959C-B0B1CCC36F94}" srcOrd="2" destOrd="0" presId="urn:microsoft.com/office/officeart/2008/layout/VerticalCurvedList"/>
    <dgm:cxn modelId="{785D14B6-3137-48D4-8DF2-EC79434472F8}" type="presParOf" srcId="{4979EC7E-ED8D-4E28-A9F7-C3415FC1AFDF}" destId="{9311EEE3-4C81-4674-B0F7-A668DE496D4F}" srcOrd="3" destOrd="0" presId="urn:microsoft.com/office/officeart/2008/layout/VerticalCurvedList"/>
    <dgm:cxn modelId="{4234953F-92F1-4805-88D9-0ED3E7AC8AEE}" type="presParOf" srcId="{5B65E8D4-ADEB-4672-BBAC-BF2D42928FDB}" destId="{1EB05638-ED35-41CA-8568-BD4ADE6B55E5}" srcOrd="1" destOrd="0" presId="urn:microsoft.com/office/officeart/2008/layout/VerticalCurvedList"/>
    <dgm:cxn modelId="{01936289-0485-44C8-BE80-7A530489440E}" type="presParOf" srcId="{5B65E8D4-ADEB-4672-BBAC-BF2D42928FDB}" destId="{A9D74FA5-E0C4-4EDA-B49B-D1518F473868}" srcOrd="2" destOrd="0" presId="urn:microsoft.com/office/officeart/2008/layout/VerticalCurvedList"/>
    <dgm:cxn modelId="{94E6A3BE-6F0E-4B0A-B49D-38E74BEEBD63}" type="presParOf" srcId="{A9D74FA5-E0C4-4EDA-B49B-D1518F473868}" destId="{5C40CEC0-0195-468D-AA18-AD8C26722E9B}" srcOrd="0" destOrd="0" presId="urn:microsoft.com/office/officeart/2008/layout/VerticalCurvedList"/>
    <dgm:cxn modelId="{ED3AD4D2-DD24-4850-A68C-69CD88353E05}" type="presParOf" srcId="{5B65E8D4-ADEB-4672-BBAC-BF2D42928FDB}" destId="{37B0BE87-D488-43A3-A794-81DC5B1D814A}" srcOrd="3" destOrd="0" presId="urn:microsoft.com/office/officeart/2008/layout/VerticalCurvedList"/>
    <dgm:cxn modelId="{EC2C6075-4973-4C13-94CB-51D5385228C5}" type="presParOf" srcId="{5B65E8D4-ADEB-4672-BBAC-BF2D42928FDB}" destId="{55BC44B2-39EC-43DB-8DE4-9DF34DC4E458}" srcOrd="4" destOrd="0" presId="urn:microsoft.com/office/officeart/2008/layout/VerticalCurvedList"/>
    <dgm:cxn modelId="{512CA825-8B3E-48CB-A920-CF3BE87CE58D}" type="presParOf" srcId="{55BC44B2-39EC-43DB-8DE4-9DF34DC4E458}" destId="{92DD3AFB-BEF8-4DD5-96CB-A428A0A364D1}" srcOrd="0" destOrd="0" presId="urn:microsoft.com/office/officeart/2008/layout/VerticalCurvedList"/>
    <dgm:cxn modelId="{5DA978AA-D849-416F-96E6-88EA1A74A299}" type="presParOf" srcId="{5B65E8D4-ADEB-4672-BBAC-BF2D42928FDB}" destId="{4037FE85-F656-4FE6-B44A-47DDF99AA088}" srcOrd="5" destOrd="0" presId="urn:microsoft.com/office/officeart/2008/layout/VerticalCurvedList"/>
    <dgm:cxn modelId="{CA657E47-CBD3-45C4-B0CC-627DEE831408}" type="presParOf" srcId="{5B65E8D4-ADEB-4672-BBAC-BF2D42928FDB}" destId="{D54B8EDA-8C10-4BEF-B9B9-7D0241328227}" srcOrd="6" destOrd="0" presId="urn:microsoft.com/office/officeart/2008/layout/VerticalCurvedList"/>
    <dgm:cxn modelId="{D8F43237-C179-4252-8A4D-293472DDDC07}" type="presParOf" srcId="{D54B8EDA-8C10-4BEF-B9B9-7D0241328227}" destId="{BECCAFBA-8E4E-4C1F-8850-0CD1759BFECD}" srcOrd="0" destOrd="0" presId="urn:microsoft.com/office/officeart/2008/layout/VerticalCurvedList"/>
    <dgm:cxn modelId="{870B3733-5C01-498D-98E8-25226061D057}" type="presParOf" srcId="{5B65E8D4-ADEB-4672-BBAC-BF2D42928FDB}" destId="{E0E7521F-3037-4F4C-8E8C-62917E3E89A4}" srcOrd="7" destOrd="0" presId="urn:microsoft.com/office/officeart/2008/layout/VerticalCurvedList"/>
    <dgm:cxn modelId="{B34613AC-B779-4F08-A6D1-C28698E68F44}" type="presParOf" srcId="{5B65E8D4-ADEB-4672-BBAC-BF2D42928FDB}" destId="{95266BB3-B567-446D-921A-E84D9C35CFEE}" srcOrd="8" destOrd="0" presId="urn:microsoft.com/office/officeart/2008/layout/VerticalCurvedList"/>
    <dgm:cxn modelId="{8DC65230-2DE5-4DE2-BA10-B33E8D496D02}" type="presParOf" srcId="{95266BB3-B567-446D-921A-E84D9C35CFEE}" destId="{2F4B798A-1280-43E9-A6AE-303D650EADBA}" srcOrd="0" destOrd="0" presId="urn:microsoft.com/office/officeart/2008/layout/VerticalCurvedList"/>
    <dgm:cxn modelId="{D5F20A0A-5193-4D12-94DA-866010B174E3}" type="presParOf" srcId="{5B65E8D4-ADEB-4672-BBAC-BF2D42928FDB}" destId="{D46ED27F-B270-40F8-AB13-59EF1A626255}" srcOrd="9" destOrd="0" presId="urn:microsoft.com/office/officeart/2008/layout/VerticalCurvedList"/>
    <dgm:cxn modelId="{65E63740-CD35-4770-9E97-9429E94BF873}" type="presParOf" srcId="{5B65E8D4-ADEB-4672-BBAC-BF2D42928FDB}" destId="{B8590ECB-B763-40C1-A831-CE6112427A7A}" srcOrd="10" destOrd="0" presId="urn:microsoft.com/office/officeart/2008/layout/VerticalCurvedList"/>
    <dgm:cxn modelId="{343A3CCC-863A-4536-8F30-8F0E5ABCCD6B}" type="presParOf" srcId="{B8590ECB-B763-40C1-A831-CE6112427A7A}" destId="{A1DC3084-5340-45A2-B346-8C8D26902551}" srcOrd="0" destOrd="0" presId="urn:microsoft.com/office/officeart/2008/layout/VerticalCurvedList"/>
    <dgm:cxn modelId="{7ABF8715-556A-4B23-9319-C407EA6A2B12}" type="presParOf" srcId="{5B65E8D4-ADEB-4672-BBAC-BF2D42928FDB}" destId="{8DC68F66-3BCD-4FF7-AB3B-1C1C094E5E4E}" srcOrd="11" destOrd="0" presId="urn:microsoft.com/office/officeart/2008/layout/VerticalCurvedList"/>
    <dgm:cxn modelId="{825DC9F0-35D6-48DA-A0C7-36DBB23170A0}" type="presParOf" srcId="{5B65E8D4-ADEB-4672-BBAC-BF2D42928FDB}" destId="{750BECFD-23FE-4DB0-BA4F-8EDE1A7B759D}" srcOrd="12" destOrd="0" presId="urn:microsoft.com/office/officeart/2008/layout/VerticalCurvedList"/>
    <dgm:cxn modelId="{D62830DC-6746-4F59-8FDE-825B60EED8FA}" type="presParOf" srcId="{750BECFD-23FE-4DB0-BA4F-8EDE1A7B759D}" destId="{46ECD3D6-48B7-4832-8961-63B2E4EF6BEB}" srcOrd="0" destOrd="0" presId="urn:microsoft.com/office/officeart/2008/layout/VerticalCurvedList"/>
    <dgm:cxn modelId="{20920EC3-6A5E-4B7D-9349-AC4F84DD1E6A}" type="presParOf" srcId="{5B65E8D4-ADEB-4672-BBAC-BF2D42928FDB}" destId="{1F0FF928-D3F2-4927-9C4E-78721FB75A7B}" srcOrd="13" destOrd="0" presId="urn:microsoft.com/office/officeart/2008/layout/VerticalCurvedList"/>
    <dgm:cxn modelId="{52113C08-EAB9-4F32-B316-4FD03545A1AE}" type="presParOf" srcId="{5B65E8D4-ADEB-4672-BBAC-BF2D42928FDB}" destId="{AC228F32-E4A8-4C51-9EB1-8CEE926EDF12}" srcOrd="14" destOrd="0" presId="urn:microsoft.com/office/officeart/2008/layout/VerticalCurvedList"/>
    <dgm:cxn modelId="{4732D577-CFC9-490A-9813-3E15BC4FE7C0}" type="presParOf" srcId="{AC228F32-E4A8-4C51-9EB1-8CEE926EDF12}" destId="{2B627C51-B31F-4C60-BD08-4B6AC9B4652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445C5E-A4A3-49D2-ADE1-1A73FBAD9D89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3DDB7A99-BEED-4A70-A3D7-65F36B39B62E}">
      <dgm:prSet phldrT="[Текст]" custT="1"/>
      <dgm:spPr/>
      <dgm:t>
        <a:bodyPr/>
        <a:lstStyle/>
        <a:p>
          <a:r>
            <a:rPr lang="ru-RU" sz="2000" dirty="0" smtClean="0"/>
            <a:t>Соответствие сочинения тематическим направлениям Конкурса, содержание и формулировка темы сочинения.</a:t>
          </a:r>
          <a:endParaRPr lang="ru-RU" sz="2000" dirty="0"/>
        </a:p>
      </dgm:t>
    </dgm:pt>
    <dgm:pt modelId="{7406D1D6-98C1-41F6-A16A-8054D0BCF8B1}" type="parTrans" cxnId="{83457175-84E3-46D9-A1BC-3961997D0216}">
      <dgm:prSet/>
      <dgm:spPr/>
      <dgm:t>
        <a:bodyPr/>
        <a:lstStyle/>
        <a:p>
          <a:endParaRPr lang="ru-RU" sz="2800"/>
        </a:p>
      </dgm:t>
    </dgm:pt>
    <dgm:pt modelId="{BC28EA83-E82E-49F2-A4A4-B83D5388016C}" type="sibTrans" cxnId="{83457175-84E3-46D9-A1BC-3961997D0216}">
      <dgm:prSet/>
      <dgm:spPr/>
      <dgm:t>
        <a:bodyPr/>
        <a:lstStyle/>
        <a:p>
          <a:endParaRPr lang="ru-RU" sz="2800"/>
        </a:p>
      </dgm:t>
    </dgm:pt>
    <dgm:pt modelId="{2FDF8B9A-EF38-43A8-9456-2C15BCFE6A75}">
      <dgm:prSet phldrT="[Текст]" phldr="1"/>
      <dgm:spPr/>
      <dgm:t>
        <a:bodyPr/>
        <a:lstStyle/>
        <a:p>
          <a:endParaRPr lang="ru-RU" sz="2800"/>
        </a:p>
      </dgm:t>
    </dgm:pt>
    <dgm:pt modelId="{1086A92E-B70D-466F-B677-2324C63818CC}" type="parTrans" cxnId="{B00EB837-1B2D-4D18-9C92-59734F44BB80}">
      <dgm:prSet/>
      <dgm:spPr/>
      <dgm:t>
        <a:bodyPr/>
        <a:lstStyle/>
        <a:p>
          <a:endParaRPr lang="ru-RU" sz="2800"/>
        </a:p>
      </dgm:t>
    </dgm:pt>
    <dgm:pt modelId="{FFCAC42C-77C1-4F8C-90C9-9A4402FAFF47}" type="sibTrans" cxnId="{B00EB837-1B2D-4D18-9C92-59734F44BB80}">
      <dgm:prSet/>
      <dgm:spPr/>
      <dgm:t>
        <a:bodyPr/>
        <a:lstStyle/>
        <a:p>
          <a:endParaRPr lang="ru-RU" sz="2800"/>
        </a:p>
      </dgm:t>
    </dgm:pt>
    <dgm:pt modelId="{D18C0EE7-3A2D-46EA-A239-98213AE860A5}">
      <dgm:prSet phldrT="[Текст]" phldr="1"/>
      <dgm:spPr/>
      <dgm:t>
        <a:bodyPr/>
        <a:lstStyle/>
        <a:p>
          <a:endParaRPr lang="ru-RU" sz="2800"/>
        </a:p>
      </dgm:t>
    </dgm:pt>
    <dgm:pt modelId="{0C2ED53D-DA9A-43FE-8139-D11CECFED91B}" type="parTrans" cxnId="{5F4ABDE2-BF0C-4FF5-A7DA-06753364A434}">
      <dgm:prSet/>
      <dgm:spPr/>
      <dgm:t>
        <a:bodyPr/>
        <a:lstStyle/>
        <a:p>
          <a:endParaRPr lang="ru-RU" sz="2800"/>
        </a:p>
      </dgm:t>
    </dgm:pt>
    <dgm:pt modelId="{3E95271C-38A8-471A-B61B-20E37EEDF156}" type="sibTrans" cxnId="{5F4ABDE2-BF0C-4FF5-A7DA-06753364A434}">
      <dgm:prSet/>
      <dgm:spPr/>
      <dgm:t>
        <a:bodyPr/>
        <a:lstStyle/>
        <a:p>
          <a:endParaRPr lang="ru-RU" sz="2800"/>
        </a:p>
      </dgm:t>
    </dgm:pt>
    <dgm:pt modelId="{C7E87D68-5C0A-430C-B9D0-66A266874092}">
      <dgm:prSet custT="1"/>
      <dgm:spPr/>
      <dgm:t>
        <a:bodyPr/>
        <a:lstStyle/>
        <a:p>
          <a:r>
            <a:rPr lang="ru-RU" sz="2000" dirty="0" smtClean="0"/>
            <a:t>Соблюдение в сочинении характеристик выбранного жанра.</a:t>
          </a:r>
          <a:endParaRPr lang="ru-RU" sz="2000" dirty="0"/>
        </a:p>
      </dgm:t>
    </dgm:pt>
    <dgm:pt modelId="{1F2D4444-7782-4633-940B-2C03A6F9ACF3}" type="parTrans" cxnId="{BE657197-0CB2-4A3B-A4C1-EA32C5EA6806}">
      <dgm:prSet/>
      <dgm:spPr/>
      <dgm:t>
        <a:bodyPr/>
        <a:lstStyle/>
        <a:p>
          <a:endParaRPr lang="ru-RU" sz="2800"/>
        </a:p>
      </dgm:t>
    </dgm:pt>
    <dgm:pt modelId="{F9C41EA6-CD6F-4229-86C8-D0766F4299BA}" type="sibTrans" cxnId="{BE657197-0CB2-4A3B-A4C1-EA32C5EA6806}">
      <dgm:prSet/>
      <dgm:spPr/>
      <dgm:t>
        <a:bodyPr/>
        <a:lstStyle/>
        <a:p>
          <a:endParaRPr lang="ru-RU" sz="2800"/>
        </a:p>
      </dgm:t>
    </dgm:pt>
    <dgm:pt modelId="{0F4BE272-2A37-4F1F-8C95-1DAC3A224394}">
      <dgm:prSet custT="1"/>
      <dgm:spPr/>
      <dgm:t>
        <a:bodyPr/>
        <a:lstStyle/>
        <a:p>
          <a:r>
            <a:rPr lang="ru-RU" sz="2000" dirty="0" smtClean="0"/>
            <a:t> Композиция сочинения.</a:t>
          </a:r>
          <a:endParaRPr lang="ru-RU" sz="2000" dirty="0"/>
        </a:p>
      </dgm:t>
    </dgm:pt>
    <dgm:pt modelId="{B815ADFE-C77C-40BE-AAFE-55D615199487}" type="parTrans" cxnId="{8AFE31B1-9A4A-4A90-BA51-F28370A49512}">
      <dgm:prSet/>
      <dgm:spPr/>
      <dgm:t>
        <a:bodyPr/>
        <a:lstStyle/>
        <a:p>
          <a:endParaRPr lang="ru-RU" sz="2800"/>
        </a:p>
      </dgm:t>
    </dgm:pt>
    <dgm:pt modelId="{01EF7463-5A70-448E-9301-B06B6041F4D1}" type="sibTrans" cxnId="{8AFE31B1-9A4A-4A90-BA51-F28370A49512}">
      <dgm:prSet/>
      <dgm:spPr/>
      <dgm:t>
        <a:bodyPr/>
        <a:lstStyle/>
        <a:p>
          <a:endParaRPr lang="ru-RU" sz="2800"/>
        </a:p>
      </dgm:t>
    </dgm:pt>
    <dgm:pt modelId="{7227D30B-581C-48EE-BC77-D13F14D086F6}">
      <dgm:prSet custT="1"/>
      <dgm:spPr/>
      <dgm:t>
        <a:bodyPr/>
        <a:lstStyle/>
        <a:p>
          <a:r>
            <a:rPr lang="ru-RU" sz="2000" dirty="0" smtClean="0"/>
            <a:t>Выражение в сочинении авторской позиции.</a:t>
          </a:r>
          <a:endParaRPr lang="ru-RU" sz="2000" dirty="0"/>
        </a:p>
      </dgm:t>
    </dgm:pt>
    <dgm:pt modelId="{68FF2CED-D0FA-44BE-B72D-D5AFD3CAAEA7}" type="parTrans" cxnId="{817A2D4C-E06F-4F0F-8E92-830E7E82348A}">
      <dgm:prSet/>
      <dgm:spPr/>
      <dgm:t>
        <a:bodyPr/>
        <a:lstStyle/>
        <a:p>
          <a:endParaRPr lang="ru-RU" sz="2800"/>
        </a:p>
      </dgm:t>
    </dgm:pt>
    <dgm:pt modelId="{2FD948BB-AD3C-44FD-B238-2E15B43B4617}" type="sibTrans" cxnId="{817A2D4C-E06F-4F0F-8E92-830E7E82348A}">
      <dgm:prSet/>
      <dgm:spPr/>
      <dgm:t>
        <a:bodyPr/>
        <a:lstStyle/>
        <a:p>
          <a:endParaRPr lang="ru-RU" sz="2800"/>
        </a:p>
      </dgm:t>
    </dgm:pt>
    <dgm:pt modelId="{96DCCC66-270A-4A39-AA86-235223BDD05C}">
      <dgm:prSet custT="1"/>
      <dgm:spPr/>
      <dgm:t>
        <a:bodyPr/>
        <a:lstStyle/>
        <a:p>
          <a:r>
            <a:rPr lang="ru-RU" sz="2000" dirty="0" smtClean="0"/>
            <a:t>Художественное своеобразие и речевое оформление сочинения.</a:t>
          </a:r>
          <a:endParaRPr lang="ru-RU" sz="2000" dirty="0"/>
        </a:p>
      </dgm:t>
    </dgm:pt>
    <dgm:pt modelId="{F2063D97-E609-416F-9306-006B36181B8B}" type="parTrans" cxnId="{FF93230A-D462-42C0-A2D7-72EDF12E58F7}">
      <dgm:prSet/>
      <dgm:spPr/>
      <dgm:t>
        <a:bodyPr/>
        <a:lstStyle/>
        <a:p>
          <a:endParaRPr lang="ru-RU" sz="2800"/>
        </a:p>
      </dgm:t>
    </dgm:pt>
    <dgm:pt modelId="{A62CAAF7-2504-4361-922E-681A1E60EA46}" type="sibTrans" cxnId="{FF93230A-D462-42C0-A2D7-72EDF12E58F7}">
      <dgm:prSet/>
      <dgm:spPr/>
      <dgm:t>
        <a:bodyPr/>
        <a:lstStyle/>
        <a:p>
          <a:endParaRPr lang="ru-RU" sz="2800"/>
        </a:p>
      </dgm:t>
    </dgm:pt>
    <dgm:pt modelId="{59D81F28-06BB-4CCE-BBAC-372C588948FC}">
      <dgm:prSet custT="1"/>
      <dgm:spPr/>
      <dgm:t>
        <a:bodyPr/>
        <a:lstStyle/>
        <a:p>
          <a:r>
            <a:rPr lang="ru-RU" sz="2000" dirty="0" smtClean="0"/>
            <a:t> Грамотность сочинения.</a:t>
          </a:r>
          <a:endParaRPr lang="ru-RU" sz="2000" dirty="0"/>
        </a:p>
      </dgm:t>
    </dgm:pt>
    <dgm:pt modelId="{AC48C6CF-D835-41F3-ABAB-BD65193B23F8}" type="parTrans" cxnId="{F56720EB-75F5-49E7-8F2F-98146B223CD8}">
      <dgm:prSet/>
      <dgm:spPr/>
      <dgm:t>
        <a:bodyPr/>
        <a:lstStyle/>
        <a:p>
          <a:endParaRPr lang="ru-RU" sz="2800"/>
        </a:p>
      </dgm:t>
    </dgm:pt>
    <dgm:pt modelId="{F9B83547-A3CE-4D79-960F-645120FF00F2}" type="sibTrans" cxnId="{F56720EB-75F5-49E7-8F2F-98146B223CD8}">
      <dgm:prSet/>
      <dgm:spPr/>
      <dgm:t>
        <a:bodyPr/>
        <a:lstStyle/>
        <a:p>
          <a:endParaRPr lang="ru-RU" sz="2800"/>
        </a:p>
      </dgm:t>
    </dgm:pt>
    <dgm:pt modelId="{15C0F6E7-247B-4645-86B3-C3807CCCB94E}">
      <dgm:prSet custT="1"/>
      <dgm:spPr/>
      <dgm:t>
        <a:bodyPr/>
        <a:lstStyle/>
        <a:p>
          <a:r>
            <a:rPr lang="ru-RU" sz="2000" dirty="0" smtClean="0"/>
            <a:t>На федеральном этапе Конкурса добавляется критерий «Общее читательское восприятие текста сочинения».</a:t>
          </a:r>
          <a:endParaRPr lang="ru-RU" sz="2000" dirty="0"/>
        </a:p>
      </dgm:t>
    </dgm:pt>
    <dgm:pt modelId="{4444B9EF-D393-4B04-B45B-1DA30CA74967}" type="parTrans" cxnId="{81110727-1C19-40E6-99A9-956D214C3747}">
      <dgm:prSet/>
      <dgm:spPr/>
      <dgm:t>
        <a:bodyPr/>
        <a:lstStyle/>
        <a:p>
          <a:endParaRPr lang="ru-RU" sz="2800"/>
        </a:p>
      </dgm:t>
    </dgm:pt>
    <dgm:pt modelId="{D3B04ACD-8243-43D5-B126-7FDED114877E}" type="sibTrans" cxnId="{81110727-1C19-40E6-99A9-956D214C3747}">
      <dgm:prSet/>
      <dgm:spPr/>
      <dgm:t>
        <a:bodyPr/>
        <a:lstStyle/>
        <a:p>
          <a:endParaRPr lang="ru-RU" sz="2800"/>
        </a:p>
      </dgm:t>
    </dgm:pt>
    <dgm:pt modelId="{7AF5CFCE-F731-4E46-ACBC-BC7FD46DBCC6}">
      <dgm:prSet/>
      <dgm:spPr/>
      <dgm:t>
        <a:bodyPr/>
        <a:lstStyle/>
        <a:p>
          <a:endParaRPr lang="ru-RU" sz="2800"/>
        </a:p>
      </dgm:t>
    </dgm:pt>
    <dgm:pt modelId="{DE81016F-FD41-462A-A431-34A8EA11AC62}" type="parTrans" cxnId="{42C5E34F-8092-4676-92D6-779E692E8FEB}">
      <dgm:prSet/>
      <dgm:spPr/>
      <dgm:t>
        <a:bodyPr/>
        <a:lstStyle/>
        <a:p>
          <a:endParaRPr lang="ru-RU" sz="2800"/>
        </a:p>
      </dgm:t>
    </dgm:pt>
    <dgm:pt modelId="{33A77E10-79AC-458B-A615-272939A42DA2}" type="sibTrans" cxnId="{42C5E34F-8092-4676-92D6-779E692E8FEB}">
      <dgm:prSet/>
      <dgm:spPr/>
      <dgm:t>
        <a:bodyPr/>
        <a:lstStyle/>
        <a:p>
          <a:endParaRPr lang="ru-RU" sz="2800"/>
        </a:p>
      </dgm:t>
    </dgm:pt>
    <dgm:pt modelId="{D3FD1295-11F5-4B16-AC97-A4C892610029}" type="pres">
      <dgm:prSet presAssocID="{AA445C5E-A4A3-49D2-ADE1-1A73FBAD9D8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6D4946E-956F-4806-B3B5-D392938558A0}" type="pres">
      <dgm:prSet presAssocID="{AA445C5E-A4A3-49D2-ADE1-1A73FBAD9D89}" presName="Name1" presStyleCnt="0"/>
      <dgm:spPr/>
    </dgm:pt>
    <dgm:pt modelId="{BD72D7E2-D339-465C-819A-0F9E5D649CAA}" type="pres">
      <dgm:prSet presAssocID="{AA445C5E-A4A3-49D2-ADE1-1A73FBAD9D89}" presName="cycle" presStyleCnt="0"/>
      <dgm:spPr/>
    </dgm:pt>
    <dgm:pt modelId="{58901B1F-86B2-481F-8804-8E639B413AFD}" type="pres">
      <dgm:prSet presAssocID="{AA445C5E-A4A3-49D2-ADE1-1A73FBAD9D89}" presName="srcNode" presStyleLbl="node1" presStyleIdx="0" presStyleCnt="7"/>
      <dgm:spPr/>
    </dgm:pt>
    <dgm:pt modelId="{E57A744C-80AF-4305-AE76-1F61AEC84F95}" type="pres">
      <dgm:prSet presAssocID="{AA445C5E-A4A3-49D2-ADE1-1A73FBAD9D89}" presName="conn" presStyleLbl="parChTrans1D2" presStyleIdx="0" presStyleCnt="1"/>
      <dgm:spPr/>
      <dgm:t>
        <a:bodyPr/>
        <a:lstStyle/>
        <a:p>
          <a:endParaRPr lang="ru-RU"/>
        </a:p>
      </dgm:t>
    </dgm:pt>
    <dgm:pt modelId="{9326AF74-FE5A-4E4E-BAB7-97071333ABAA}" type="pres">
      <dgm:prSet presAssocID="{AA445C5E-A4A3-49D2-ADE1-1A73FBAD9D89}" presName="extraNode" presStyleLbl="node1" presStyleIdx="0" presStyleCnt="7"/>
      <dgm:spPr/>
    </dgm:pt>
    <dgm:pt modelId="{85206F8A-DBAA-4F7D-8C18-FA8B112E1E0E}" type="pres">
      <dgm:prSet presAssocID="{AA445C5E-A4A3-49D2-ADE1-1A73FBAD9D89}" presName="dstNode" presStyleLbl="node1" presStyleIdx="0" presStyleCnt="7"/>
      <dgm:spPr/>
    </dgm:pt>
    <dgm:pt modelId="{617F355A-1FB7-447B-B39B-0564E6147E25}" type="pres">
      <dgm:prSet presAssocID="{3DDB7A99-BEED-4A70-A3D7-65F36B39B62E}" presName="text_1" presStyleLbl="node1" presStyleIdx="0" presStyleCnt="7" custScaleY="1428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DC518E-B4E1-42E4-944C-1F1DB2E30FAC}" type="pres">
      <dgm:prSet presAssocID="{3DDB7A99-BEED-4A70-A3D7-65F36B39B62E}" presName="accent_1" presStyleCnt="0"/>
      <dgm:spPr/>
    </dgm:pt>
    <dgm:pt modelId="{BBDFFB2D-D107-47BA-9A9D-FC7765328760}" type="pres">
      <dgm:prSet presAssocID="{3DDB7A99-BEED-4A70-A3D7-65F36B39B62E}" presName="accentRepeatNode" presStyleLbl="solidFgAcc1" presStyleIdx="0" presStyleCnt="7"/>
      <dgm:spPr/>
    </dgm:pt>
    <dgm:pt modelId="{64DBA8F2-2E5D-466F-8C0F-DCA6F6EC656B}" type="pres">
      <dgm:prSet presAssocID="{C7E87D68-5C0A-430C-B9D0-66A266874092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AB2D0C-CE8F-4B45-A186-ECC052EC9015}" type="pres">
      <dgm:prSet presAssocID="{C7E87D68-5C0A-430C-B9D0-66A266874092}" presName="accent_2" presStyleCnt="0"/>
      <dgm:spPr/>
    </dgm:pt>
    <dgm:pt modelId="{E3D4C6F3-B629-4474-BDFF-9A74B72E3BCF}" type="pres">
      <dgm:prSet presAssocID="{C7E87D68-5C0A-430C-B9D0-66A266874092}" presName="accentRepeatNode" presStyleLbl="solidFgAcc1" presStyleIdx="1" presStyleCnt="7"/>
      <dgm:spPr/>
    </dgm:pt>
    <dgm:pt modelId="{4F0E4499-0509-4BFD-A983-5AAA113FE956}" type="pres">
      <dgm:prSet presAssocID="{0F4BE272-2A37-4F1F-8C95-1DAC3A224394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FC4EA5-098B-44FB-9734-DC2E9421EDC5}" type="pres">
      <dgm:prSet presAssocID="{0F4BE272-2A37-4F1F-8C95-1DAC3A224394}" presName="accent_3" presStyleCnt="0"/>
      <dgm:spPr/>
    </dgm:pt>
    <dgm:pt modelId="{11917A6E-FDFA-4563-A987-9F63D6D839E1}" type="pres">
      <dgm:prSet presAssocID="{0F4BE272-2A37-4F1F-8C95-1DAC3A224394}" presName="accentRepeatNode" presStyleLbl="solidFgAcc1" presStyleIdx="2" presStyleCnt="7"/>
      <dgm:spPr/>
    </dgm:pt>
    <dgm:pt modelId="{AA18EC46-1F1F-448A-A91D-3CFAA719F9A3}" type="pres">
      <dgm:prSet presAssocID="{7227D30B-581C-48EE-BC77-D13F14D086F6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6888A5-0B55-4FA3-83AF-C9BB6F788DE5}" type="pres">
      <dgm:prSet presAssocID="{7227D30B-581C-48EE-BC77-D13F14D086F6}" presName="accent_4" presStyleCnt="0"/>
      <dgm:spPr/>
    </dgm:pt>
    <dgm:pt modelId="{140DD3BD-83F7-4872-BA78-BB96CA489D9A}" type="pres">
      <dgm:prSet presAssocID="{7227D30B-581C-48EE-BC77-D13F14D086F6}" presName="accentRepeatNode" presStyleLbl="solidFgAcc1" presStyleIdx="3" presStyleCnt="7"/>
      <dgm:spPr/>
    </dgm:pt>
    <dgm:pt modelId="{1425B192-686E-4D64-9A87-1BCAF804C08A}" type="pres">
      <dgm:prSet presAssocID="{96DCCC66-270A-4A39-AA86-235223BDD05C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7BAFA3-BED9-4C36-8384-323B5A1099BC}" type="pres">
      <dgm:prSet presAssocID="{96DCCC66-270A-4A39-AA86-235223BDD05C}" presName="accent_5" presStyleCnt="0"/>
      <dgm:spPr/>
    </dgm:pt>
    <dgm:pt modelId="{2C79CD8C-CFAE-4FDC-95B6-3BF016555B54}" type="pres">
      <dgm:prSet presAssocID="{96DCCC66-270A-4A39-AA86-235223BDD05C}" presName="accentRepeatNode" presStyleLbl="solidFgAcc1" presStyleIdx="4" presStyleCnt="7"/>
      <dgm:spPr/>
    </dgm:pt>
    <dgm:pt modelId="{F1AEE9C2-2802-4254-9578-7F6936A73EAF}" type="pres">
      <dgm:prSet presAssocID="{59D81F28-06BB-4CCE-BBAC-372C588948FC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E292BD-AA29-46D6-87C0-B7C91439D990}" type="pres">
      <dgm:prSet presAssocID="{59D81F28-06BB-4CCE-BBAC-372C588948FC}" presName="accent_6" presStyleCnt="0"/>
      <dgm:spPr/>
    </dgm:pt>
    <dgm:pt modelId="{DF34809F-23F2-4F94-9ACA-11F0742DEE37}" type="pres">
      <dgm:prSet presAssocID="{59D81F28-06BB-4CCE-BBAC-372C588948FC}" presName="accentRepeatNode" presStyleLbl="solidFgAcc1" presStyleIdx="5" presStyleCnt="7"/>
      <dgm:spPr/>
    </dgm:pt>
    <dgm:pt modelId="{F7EA8B0F-CD8D-4E93-B695-D0BE5275A13D}" type="pres">
      <dgm:prSet presAssocID="{15C0F6E7-247B-4645-86B3-C3807CCCB94E}" presName="text_7" presStyleLbl="node1" presStyleIdx="6" presStyleCnt="7" custScaleY="1429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A38135-61A7-4E6E-B061-738D47C3CFCE}" type="pres">
      <dgm:prSet presAssocID="{15C0F6E7-247B-4645-86B3-C3807CCCB94E}" presName="accent_7" presStyleCnt="0"/>
      <dgm:spPr/>
    </dgm:pt>
    <dgm:pt modelId="{77D22F94-1470-43FD-8CA1-33C6DBA3BA83}" type="pres">
      <dgm:prSet presAssocID="{15C0F6E7-247B-4645-86B3-C3807CCCB94E}" presName="accentRepeatNode" presStyleLbl="solidFgAcc1" presStyleIdx="6" presStyleCnt="7"/>
      <dgm:spPr/>
    </dgm:pt>
  </dgm:ptLst>
  <dgm:cxnLst>
    <dgm:cxn modelId="{817A2D4C-E06F-4F0F-8E92-830E7E82348A}" srcId="{AA445C5E-A4A3-49D2-ADE1-1A73FBAD9D89}" destId="{7227D30B-581C-48EE-BC77-D13F14D086F6}" srcOrd="3" destOrd="0" parTransId="{68FF2CED-D0FA-44BE-B72D-D5AFD3CAAEA7}" sibTransId="{2FD948BB-AD3C-44FD-B238-2E15B43B4617}"/>
    <dgm:cxn modelId="{E3E5DC0A-D197-40BB-B760-5FC8AF029E7F}" type="presOf" srcId="{0F4BE272-2A37-4F1F-8C95-1DAC3A224394}" destId="{4F0E4499-0509-4BFD-A983-5AAA113FE956}" srcOrd="0" destOrd="0" presId="urn:microsoft.com/office/officeart/2008/layout/VerticalCurvedList"/>
    <dgm:cxn modelId="{1E6D7328-DD34-45FD-BC6D-5D7E318DE9B4}" type="presOf" srcId="{3DDB7A99-BEED-4A70-A3D7-65F36B39B62E}" destId="{617F355A-1FB7-447B-B39B-0564E6147E25}" srcOrd="0" destOrd="0" presId="urn:microsoft.com/office/officeart/2008/layout/VerticalCurvedList"/>
    <dgm:cxn modelId="{81110727-1C19-40E6-99A9-956D214C3747}" srcId="{AA445C5E-A4A3-49D2-ADE1-1A73FBAD9D89}" destId="{15C0F6E7-247B-4645-86B3-C3807CCCB94E}" srcOrd="6" destOrd="0" parTransId="{4444B9EF-D393-4B04-B45B-1DA30CA74967}" sibTransId="{D3B04ACD-8243-43D5-B126-7FDED114877E}"/>
    <dgm:cxn modelId="{01245CBB-3D66-4B35-A95B-F9540DFA724E}" type="presOf" srcId="{C7E87D68-5C0A-430C-B9D0-66A266874092}" destId="{64DBA8F2-2E5D-466F-8C0F-DCA6F6EC656B}" srcOrd="0" destOrd="0" presId="urn:microsoft.com/office/officeart/2008/layout/VerticalCurvedList"/>
    <dgm:cxn modelId="{65BF604A-F1C5-46F0-AD9B-3D7E2A9CBDF1}" type="presOf" srcId="{AA445C5E-A4A3-49D2-ADE1-1A73FBAD9D89}" destId="{D3FD1295-11F5-4B16-AC97-A4C892610029}" srcOrd="0" destOrd="0" presId="urn:microsoft.com/office/officeart/2008/layout/VerticalCurvedList"/>
    <dgm:cxn modelId="{B00EB837-1B2D-4D18-9C92-59734F44BB80}" srcId="{AA445C5E-A4A3-49D2-ADE1-1A73FBAD9D89}" destId="{2FDF8B9A-EF38-43A8-9456-2C15BCFE6A75}" srcOrd="8" destOrd="0" parTransId="{1086A92E-B70D-466F-B677-2324C63818CC}" sibTransId="{FFCAC42C-77C1-4F8C-90C9-9A4402FAFF47}"/>
    <dgm:cxn modelId="{BE657197-0CB2-4A3B-A4C1-EA32C5EA6806}" srcId="{AA445C5E-A4A3-49D2-ADE1-1A73FBAD9D89}" destId="{C7E87D68-5C0A-430C-B9D0-66A266874092}" srcOrd="1" destOrd="0" parTransId="{1F2D4444-7782-4633-940B-2C03A6F9ACF3}" sibTransId="{F9C41EA6-CD6F-4229-86C8-D0766F4299BA}"/>
    <dgm:cxn modelId="{42C5E34F-8092-4676-92D6-779E692E8FEB}" srcId="{AA445C5E-A4A3-49D2-ADE1-1A73FBAD9D89}" destId="{7AF5CFCE-F731-4E46-ACBC-BC7FD46DBCC6}" srcOrd="7" destOrd="0" parTransId="{DE81016F-FD41-462A-A431-34A8EA11AC62}" sibTransId="{33A77E10-79AC-458B-A615-272939A42DA2}"/>
    <dgm:cxn modelId="{5997A89E-F3F0-4262-8F9D-882F65A38B21}" type="presOf" srcId="{59D81F28-06BB-4CCE-BBAC-372C588948FC}" destId="{F1AEE9C2-2802-4254-9578-7F6936A73EAF}" srcOrd="0" destOrd="0" presId="urn:microsoft.com/office/officeart/2008/layout/VerticalCurvedList"/>
    <dgm:cxn modelId="{F5C8CBA3-9017-4931-8E80-0CB9F6DC6121}" type="presOf" srcId="{BC28EA83-E82E-49F2-A4A4-B83D5388016C}" destId="{E57A744C-80AF-4305-AE76-1F61AEC84F95}" srcOrd="0" destOrd="0" presId="urn:microsoft.com/office/officeart/2008/layout/VerticalCurvedList"/>
    <dgm:cxn modelId="{EF95402A-E8A8-4425-85B1-2C012059A9C2}" type="presOf" srcId="{7227D30B-581C-48EE-BC77-D13F14D086F6}" destId="{AA18EC46-1F1F-448A-A91D-3CFAA719F9A3}" srcOrd="0" destOrd="0" presId="urn:microsoft.com/office/officeart/2008/layout/VerticalCurvedList"/>
    <dgm:cxn modelId="{D35B52AD-3268-4C1F-89FC-3FEB01AAA6A3}" type="presOf" srcId="{96DCCC66-270A-4A39-AA86-235223BDD05C}" destId="{1425B192-686E-4D64-9A87-1BCAF804C08A}" srcOrd="0" destOrd="0" presId="urn:microsoft.com/office/officeart/2008/layout/VerticalCurvedList"/>
    <dgm:cxn modelId="{83457175-84E3-46D9-A1BC-3961997D0216}" srcId="{AA445C5E-A4A3-49D2-ADE1-1A73FBAD9D89}" destId="{3DDB7A99-BEED-4A70-A3D7-65F36B39B62E}" srcOrd="0" destOrd="0" parTransId="{7406D1D6-98C1-41F6-A16A-8054D0BCF8B1}" sibTransId="{BC28EA83-E82E-49F2-A4A4-B83D5388016C}"/>
    <dgm:cxn modelId="{5F4ABDE2-BF0C-4FF5-A7DA-06753364A434}" srcId="{AA445C5E-A4A3-49D2-ADE1-1A73FBAD9D89}" destId="{D18C0EE7-3A2D-46EA-A239-98213AE860A5}" srcOrd="9" destOrd="0" parTransId="{0C2ED53D-DA9A-43FE-8139-D11CECFED91B}" sibTransId="{3E95271C-38A8-471A-B61B-20E37EEDF156}"/>
    <dgm:cxn modelId="{73E6C754-1D4F-4A50-9A7B-83F63279A26A}" type="presOf" srcId="{15C0F6E7-247B-4645-86B3-C3807CCCB94E}" destId="{F7EA8B0F-CD8D-4E93-B695-D0BE5275A13D}" srcOrd="0" destOrd="0" presId="urn:microsoft.com/office/officeart/2008/layout/VerticalCurvedList"/>
    <dgm:cxn modelId="{8AFE31B1-9A4A-4A90-BA51-F28370A49512}" srcId="{AA445C5E-A4A3-49D2-ADE1-1A73FBAD9D89}" destId="{0F4BE272-2A37-4F1F-8C95-1DAC3A224394}" srcOrd="2" destOrd="0" parTransId="{B815ADFE-C77C-40BE-AAFE-55D615199487}" sibTransId="{01EF7463-5A70-448E-9301-B06B6041F4D1}"/>
    <dgm:cxn modelId="{FF93230A-D462-42C0-A2D7-72EDF12E58F7}" srcId="{AA445C5E-A4A3-49D2-ADE1-1A73FBAD9D89}" destId="{96DCCC66-270A-4A39-AA86-235223BDD05C}" srcOrd="4" destOrd="0" parTransId="{F2063D97-E609-416F-9306-006B36181B8B}" sibTransId="{A62CAAF7-2504-4361-922E-681A1E60EA46}"/>
    <dgm:cxn modelId="{F56720EB-75F5-49E7-8F2F-98146B223CD8}" srcId="{AA445C5E-A4A3-49D2-ADE1-1A73FBAD9D89}" destId="{59D81F28-06BB-4CCE-BBAC-372C588948FC}" srcOrd="5" destOrd="0" parTransId="{AC48C6CF-D835-41F3-ABAB-BD65193B23F8}" sibTransId="{F9B83547-A3CE-4D79-960F-645120FF00F2}"/>
    <dgm:cxn modelId="{56ED7E38-AE3B-406E-8343-C1A20BC3CFC5}" type="presParOf" srcId="{D3FD1295-11F5-4B16-AC97-A4C892610029}" destId="{06D4946E-956F-4806-B3B5-D392938558A0}" srcOrd="0" destOrd="0" presId="urn:microsoft.com/office/officeart/2008/layout/VerticalCurvedList"/>
    <dgm:cxn modelId="{96DD1E85-62F3-43E0-BB54-0CA5393103C5}" type="presParOf" srcId="{06D4946E-956F-4806-B3B5-D392938558A0}" destId="{BD72D7E2-D339-465C-819A-0F9E5D649CAA}" srcOrd="0" destOrd="0" presId="urn:microsoft.com/office/officeart/2008/layout/VerticalCurvedList"/>
    <dgm:cxn modelId="{0FD87947-CABD-4FC5-9664-DD273C82E9AF}" type="presParOf" srcId="{BD72D7E2-D339-465C-819A-0F9E5D649CAA}" destId="{58901B1F-86B2-481F-8804-8E639B413AFD}" srcOrd="0" destOrd="0" presId="urn:microsoft.com/office/officeart/2008/layout/VerticalCurvedList"/>
    <dgm:cxn modelId="{FF9B2553-24EA-4BC2-97A6-4AFAC2B6756D}" type="presParOf" srcId="{BD72D7E2-D339-465C-819A-0F9E5D649CAA}" destId="{E57A744C-80AF-4305-AE76-1F61AEC84F95}" srcOrd="1" destOrd="0" presId="urn:microsoft.com/office/officeart/2008/layout/VerticalCurvedList"/>
    <dgm:cxn modelId="{04D879B3-8806-47BF-AA87-6DAC3D2B2999}" type="presParOf" srcId="{BD72D7E2-D339-465C-819A-0F9E5D649CAA}" destId="{9326AF74-FE5A-4E4E-BAB7-97071333ABAA}" srcOrd="2" destOrd="0" presId="urn:microsoft.com/office/officeart/2008/layout/VerticalCurvedList"/>
    <dgm:cxn modelId="{47263E25-45E7-4C1E-82A5-B1D4D655F6A0}" type="presParOf" srcId="{BD72D7E2-D339-465C-819A-0F9E5D649CAA}" destId="{85206F8A-DBAA-4F7D-8C18-FA8B112E1E0E}" srcOrd="3" destOrd="0" presId="urn:microsoft.com/office/officeart/2008/layout/VerticalCurvedList"/>
    <dgm:cxn modelId="{088C12CE-E561-4DFC-AD7B-C18411A96833}" type="presParOf" srcId="{06D4946E-956F-4806-B3B5-D392938558A0}" destId="{617F355A-1FB7-447B-B39B-0564E6147E25}" srcOrd="1" destOrd="0" presId="urn:microsoft.com/office/officeart/2008/layout/VerticalCurvedList"/>
    <dgm:cxn modelId="{F3E5FEB5-EE25-4668-AD8A-3D8E7492FD30}" type="presParOf" srcId="{06D4946E-956F-4806-B3B5-D392938558A0}" destId="{24DC518E-B4E1-42E4-944C-1F1DB2E30FAC}" srcOrd="2" destOrd="0" presId="urn:microsoft.com/office/officeart/2008/layout/VerticalCurvedList"/>
    <dgm:cxn modelId="{9C35402E-0456-4BCE-BA9C-13EA4C189C68}" type="presParOf" srcId="{24DC518E-B4E1-42E4-944C-1F1DB2E30FAC}" destId="{BBDFFB2D-D107-47BA-9A9D-FC7765328760}" srcOrd="0" destOrd="0" presId="urn:microsoft.com/office/officeart/2008/layout/VerticalCurvedList"/>
    <dgm:cxn modelId="{65CC9F80-736C-4244-97B2-0053072A460C}" type="presParOf" srcId="{06D4946E-956F-4806-B3B5-D392938558A0}" destId="{64DBA8F2-2E5D-466F-8C0F-DCA6F6EC656B}" srcOrd="3" destOrd="0" presId="urn:microsoft.com/office/officeart/2008/layout/VerticalCurvedList"/>
    <dgm:cxn modelId="{12884322-218B-4A47-95EC-22A48509538A}" type="presParOf" srcId="{06D4946E-956F-4806-B3B5-D392938558A0}" destId="{37AB2D0C-CE8F-4B45-A186-ECC052EC9015}" srcOrd="4" destOrd="0" presId="urn:microsoft.com/office/officeart/2008/layout/VerticalCurvedList"/>
    <dgm:cxn modelId="{E6C734D1-D756-4C65-8296-2A67A01D64A8}" type="presParOf" srcId="{37AB2D0C-CE8F-4B45-A186-ECC052EC9015}" destId="{E3D4C6F3-B629-4474-BDFF-9A74B72E3BCF}" srcOrd="0" destOrd="0" presId="urn:microsoft.com/office/officeart/2008/layout/VerticalCurvedList"/>
    <dgm:cxn modelId="{08594426-0E28-4B0F-A96B-07DA75D50061}" type="presParOf" srcId="{06D4946E-956F-4806-B3B5-D392938558A0}" destId="{4F0E4499-0509-4BFD-A983-5AAA113FE956}" srcOrd="5" destOrd="0" presId="urn:microsoft.com/office/officeart/2008/layout/VerticalCurvedList"/>
    <dgm:cxn modelId="{0CABC070-0932-4E59-9FA5-B651FFEEDEFD}" type="presParOf" srcId="{06D4946E-956F-4806-B3B5-D392938558A0}" destId="{34FC4EA5-098B-44FB-9734-DC2E9421EDC5}" srcOrd="6" destOrd="0" presId="urn:microsoft.com/office/officeart/2008/layout/VerticalCurvedList"/>
    <dgm:cxn modelId="{DAF6175F-F0E5-4E9E-8DE8-F22655A8D4A0}" type="presParOf" srcId="{34FC4EA5-098B-44FB-9734-DC2E9421EDC5}" destId="{11917A6E-FDFA-4563-A987-9F63D6D839E1}" srcOrd="0" destOrd="0" presId="urn:microsoft.com/office/officeart/2008/layout/VerticalCurvedList"/>
    <dgm:cxn modelId="{2E416A2E-9D5A-4D89-98F0-507CE0C5BB4B}" type="presParOf" srcId="{06D4946E-956F-4806-B3B5-D392938558A0}" destId="{AA18EC46-1F1F-448A-A91D-3CFAA719F9A3}" srcOrd="7" destOrd="0" presId="urn:microsoft.com/office/officeart/2008/layout/VerticalCurvedList"/>
    <dgm:cxn modelId="{ACABCFBB-3738-4A0D-8099-CF0B6AD4BE12}" type="presParOf" srcId="{06D4946E-956F-4806-B3B5-D392938558A0}" destId="{0D6888A5-0B55-4FA3-83AF-C9BB6F788DE5}" srcOrd="8" destOrd="0" presId="urn:microsoft.com/office/officeart/2008/layout/VerticalCurvedList"/>
    <dgm:cxn modelId="{46B0A71E-85B2-4872-B263-B3C6EACE5A53}" type="presParOf" srcId="{0D6888A5-0B55-4FA3-83AF-C9BB6F788DE5}" destId="{140DD3BD-83F7-4872-BA78-BB96CA489D9A}" srcOrd="0" destOrd="0" presId="urn:microsoft.com/office/officeart/2008/layout/VerticalCurvedList"/>
    <dgm:cxn modelId="{E9EA4B73-6B57-4958-AB7D-4A1D898FF69B}" type="presParOf" srcId="{06D4946E-956F-4806-B3B5-D392938558A0}" destId="{1425B192-686E-4D64-9A87-1BCAF804C08A}" srcOrd="9" destOrd="0" presId="urn:microsoft.com/office/officeart/2008/layout/VerticalCurvedList"/>
    <dgm:cxn modelId="{36F36885-8076-494E-A54B-8D7C0E15A725}" type="presParOf" srcId="{06D4946E-956F-4806-B3B5-D392938558A0}" destId="{557BAFA3-BED9-4C36-8384-323B5A1099BC}" srcOrd="10" destOrd="0" presId="urn:microsoft.com/office/officeart/2008/layout/VerticalCurvedList"/>
    <dgm:cxn modelId="{BD709D1B-F2BA-453A-A176-2B00D59EBE25}" type="presParOf" srcId="{557BAFA3-BED9-4C36-8384-323B5A1099BC}" destId="{2C79CD8C-CFAE-4FDC-95B6-3BF016555B54}" srcOrd="0" destOrd="0" presId="urn:microsoft.com/office/officeart/2008/layout/VerticalCurvedList"/>
    <dgm:cxn modelId="{C6694E4D-93AA-4536-9CC9-2AA61DCA1AB5}" type="presParOf" srcId="{06D4946E-956F-4806-B3B5-D392938558A0}" destId="{F1AEE9C2-2802-4254-9578-7F6936A73EAF}" srcOrd="11" destOrd="0" presId="urn:microsoft.com/office/officeart/2008/layout/VerticalCurvedList"/>
    <dgm:cxn modelId="{101AB606-5A69-4FE4-BBA0-544779A83047}" type="presParOf" srcId="{06D4946E-956F-4806-B3B5-D392938558A0}" destId="{CEE292BD-AA29-46D6-87C0-B7C91439D990}" srcOrd="12" destOrd="0" presId="urn:microsoft.com/office/officeart/2008/layout/VerticalCurvedList"/>
    <dgm:cxn modelId="{5B57CDBF-5709-488E-BA76-AB81E25EDBFF}" type="presParOf" srcId="{CEE292BD-AA29-46D6-87C0-B7C91439D990}" destId="{DF34809F-23F2-4F94-9ACA-11F0742DEE37}" srcOrd="0" destOrd="0" presId="urn:microsoft.com/office/officeart/2008/layout/VerticalCurvedList"/>
    <dgm:cxn modelId="{3B6210E7-B2F7-44E0-8813-6EC4051B24FB}" type="presParOf" srcId="{06D4946E-956F-4806-B3B5-D392938558A0}" destId="{F7EA8B0F-CD8D-4E93-B695-D0BE5275A13D}" srcOrd="13" destOrd="0" presId="urn:microsoft.com/office/officeart/2008/layout/VerticalCurvedList"/>
    <dgm:cxn modelId="{DDEF1CBB-3ACA-4BD0-8B5F-E17BD82734E5}" type="presParOf" srcId="{06D4946E-956F-4806-B3B5-D392938558A0}" destId="{7EA38135-61A7-4E6E-B061-738D47C3CFCE}" srcOrd="14" destOrd="0" presId="urn:microsoft.com/office/officeart/2008/layout/VerticalCurvedList"/>
    <dgm:cxn modelId="{1F24D2CC-5E4A-4A33-AB5F-381A0BCDC47B}" type="presParOf" srcId="{7EA38135-61A7-4E6E-B061-738D47C3CFCE}" destId="{77D22F94-1470-43FD-8CA1-33C6DBA3BA8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7795FE-1DC2-4A21-8ED1-7A493135BE5C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F8BCFE7B-D41B-434A-B170-A42EAC76B1B0}">
      <dgm:prSet phldrT="[Текст]" custT="1"/>
      <dgm:spPr/>
      <dgm:t>
        <a:bodyPr/>
        <a:lstStyle/>
        <a:p>
          <a:r>
            <a:rPr lang="ru-RU" sz="2000" b="1" dirty="0" smtClean="0"/>
            <a:t>Школьный</a:t>
          </a:r>
          <a:r>
            <a:rPr lang="ru-RU" sz="2000" dirty="0" smtClean="0"/>
            <a:t>: написание конкурсных работ, определение победителей, направление работ победителей на муниципальный этап – </a:t>
          </a:r>
          <a:r>
            <a:rPr lang="ru-RU" sz="2000" b="1" dirty="0" smtClean="0"/>
            <a:t>до 22 сентября</a:t>
          </a:r>
          <a:r>
            <a:rPr lang="ru-RU" sz="2000" dirty="0" smtClean="0"/>
            <a:t>.</a:t>
          </a:r>
          <a:endParaRPr lang="ru-RU" sz="2000" dirty="0"/>
        </a:p>
      </dgm:t>
    </dgm:pt>
    <dgm:pt modelId="{6A254DBA-060C-456E-8FA0-2C8914FCBFEE}" type="parTrans" cxnId="{C013C3A8-176C-462A-805F-B77814489BBC}">
      <dgm:prSet/>
      <dgm:spPr/>
      <dgm:t>
        <a:bodyPr/>
        <a:lstStyle/>
        <a:p>
          <a:endParaRPr lang="ru-RU" sz="1800"/>
        </a:p>
      </dgm:t>
    </dgm:pt>
    <dgm:pt modelId="{FC5123CF-B9C0-4291-A67A-9520D39A477A}" type="sibTrans" cxnId="{C013C3A8-176C-462A-805F-B77814489BBC}">
      <dgm:prSet/>
      <dgm:spPr/>
      <dgm:t>
        <a:bodyPr/>
        <a:lstStyle/>
        <a:p>
          <a:endParaRPr lang="ru-RU" sz="1800"/>
        </a:p>
      </dgm:t>
    </dgm:pt>
    <dgm:pt modelId="{15EA8153-4085-440C-B706-8340ADCAA753}">
      <dgm:prSet custT="1"/>
      <dgm:spPr/>
      <dgm:t>
        <a:bodyPr/>
        <a:lstStyle/>
        <a:p>
          <a:r>
            <a:rPr lang="ru-RU" sz="2000" b="1" dirty="0" smtClean="0"/>
            <a:t>Муниципальный</a:t>
          </a:r>
          <a:r>
            <a:rPr lang="ru-RU" sz="2000" dirty="0" smtClean="0"/>
            <a:t>: приём работ победителей школьного этапа, определение победителей, направление работ на региональный этап – </a:t>
          </a:r>
          <a:r>
            <a:rPr lang="ru-RU" sz="2000" b="1" dirty="0" smtClean="0"/>
            <a:t>до 2 октября</a:t>
          </a:r>
          <a:r>
            <a:rPr lang="ru-RU" sz="2000" dirty="0" smtClean="0"/>
            <a:t>.  </a:t>
          </a:r>
          <a:endParaRPr lang="ru-RU" sz="2000" dirty="0"/>
        </a:p>
      </dgm:t>
    </dgm:pt>
    <dgm:pt modelId="{766F20FF-7EF1-4C7F-A967-B57CD0AA5C19}" type="parTrans" cxnId="{66517ED8-AD65-403D-B149-67B8675690DE}">
      <dgm:prSet/>
      <dgm:spPr/>
      <dgm:t>
        <a:bodyPr/>
        <a:lstStyle/>
        <a:p>
          <a:endParaRPr lang="ru-RU" sz="1800"/>
        </a:p>
      </dgm:t>
    </dgm:pt>
    <dgm:pt modelId="{DC5065A0-876C-4943-A923-A770A0494DB7}" type="sibTrans" cxnId="{66517ED8-AD65-403D-B149-67B8675690DE}">
      <dgm:prSet/>
      <dgm:spPr/>
      <dgm:t>
        <a:bodyPr/>
        <a:lstStyle/>
        <a:p>
          <a:endParaRPr lang="ru-RU" sz="1800"/>
        </a:p>
      </dgm:t>
    </dgm:pt>
    <dgm:pt modelId="{5AB9287B-AB96-4FAB-8F53-F4AE3D6A3459}">
      <dgm:prSet custT="1"/>
      <dgm:spPr/>
      <dgm:t>
        <a:bodyPr/>
        <a:lstStyle/>
        <a:p>
          <a:r>
            <a:rPr lang="ru-RU" sz="2000" b="1" dirty="0" smtClean="0"/>
            <a:t>Региональный</a:t>
          </a:r>
          <a:r>
            <a:rPr lang="ru-RU" sz="2000" dirty="0" smtClean="0"/>
            <a:t>: приём работ победителей муниципального этапа – </a:t>
          </a:r>
          <a:r>
            <a:rPr lang="ru-RU" sz="2000" b="1" dirty="0" smtClean="0"/>
            <a:t>до 2 октября</a:t>
          </a:r>
          <a:r>
            <a:rPr lang="ru-RU" sz="2000" dirty="0" smtClean="0"/>
            <a:t>, определение победителей, направление работ на федеральный этап – </a:t>
          </a:r>
          <a:r>
            <a:rPr lang="ru-RU" sz="2000" b="1" dirty="0" smtClean="0"/>
            <a:t>до 15 октября</a:t>
          </a:r>
          <a:r>
            <a:rPr lang="ru-RU" sz="2000" dirty="0" smtClean="0"/>
            <a:t>.</a:t>
          </a:r>
          <a:endParaRPr lang="ru-RU" sz="2000" dirty="0"/>
        </a:p>
      </dgm:t>
    </dgm:pt>
    <dgm:pt modelId="{3A488246-3674-4539-962B-59D558841918}" type="parTrans" cxnId="{92E0B37C-5B6C-4F28-851C-DE37AC042DFC}">
      <dgm:prSet/>
      <dgm:spPr/>
      <dgm:t>
        <a:bodyPr/>
        <a:lstStyle/>
        <a:p>
          <a:endParaRPr lang="ru-RU" sz="1800"/>
        </a:p>
      </dgm:t>
    </dgm:pt>
    <dgm:pt modelId="{8D93A413-1D34-4FAF-80A1-84DFB2A6AC26}" type="sibTrans" cxnId="{92E0B37C-5B6C-4F28-851C-DE37AC042DFC}">
      <dgm:prSet/>
      <dgm:spPr/>
      <dgm:t>
        <a:bodyPr/>
        <a:lstStyle/>
        <a:p>
          <a:endParaRPr lang="ru-RU" sz="1800"/>
        </a:p>
      </dgm:t>
    </dgm:pt>
    <dgm:pt modelId="{977EC937-ED2F-4452-BFED-7CE1F3A2B7E8}">
      <dgm:prSet custT="1"/>
      <dgm:spPr/>
      <dgm:t>
        <a:bodyPr/>
        <a:lstStyle/>
        <a:p>
          <a:r>
            <a:rPr lang="ru-RU" sz="1800" b="1" dirty="0" smtClean="0"/>
            <a:t>Федеральный</a:t>
          </a:r>
          <a:r>
            <a:rPr lang="ru-RU" sz="1800" dirty="0" smtClean="0"/>
            <a:t>: приём работ победителей регионального этапа – </a:t>
          </a:r>
          <a:r>
            <a:rPr lang="ru-RU" sz="1800" b="1" dirty="0" smtClean="0"/>
            <a:t>до 15 октября</a:t>
          </a:r>
          <a:r>
            <a:rPr lang="ru-RU" sz="1800" dirty="0" smtClean="0"/>
            <a:t>, оценка конкурсных работ и определение победителей – </a:t>
          </a:r>
          <a:r>
            <a:rPr lang="ru-RU" sz="1800" b="1" dirty="0" smtClean="0"/>
            <a:t>до 25 октября</a:t>
          </a:r>
          <a:r>
            <a:rPr lang="ru-RU" sz="1800" dirty="0" smtClean="0"/>
            <a:t>, объявление результатов Конкурса и награждение победителей федерального этапа в Москве – </a:t>
          </a:r>
          <a:r>
            <a:rPr lang="ru-RU" sz="1800" b="1" dirty="0" smtClean="0"/>
            <a:t>2 ноября 2017 г. </a:t>
          </a:r>
          <a:endParaRPr lang="ru-RU" sz="1800" b="1" dirty="0"/>
        </a:p>
      </dgm:t>
    </dgm:pt>
    <dgm:pt modelId="{BE947AC8-44BB-4343-91BB-65F79AB9A6A3}" type="parTrans" cxnId="{1C2E4951-3AD5-4E01-8D08-0B12D459CD1E}">
      <dgm:prSet/>
      <dgm:spPr/>
      <dgm:t>
        <a:bodyPr/>
        <a:lstStyle/>
        <a:p>
          <a:endParaRPr lang="ru-RU" sz="1800"/>
        </a:p>
      </dgm:t>
    </dgm:pt>
    <dgm:pt modelId="{7C8D9E53-1C56-473C-8B80-EACF614B7AE7}" type="sibTrans" cxnId="{1C2E4951-3AD5-4E01-8D08-0B12D459CD1E}">
      <dgm:prSet/>
      <dgm:spPr/>
      <dgm:t>
        <a:bodyPr/>
        <a:lstStyle/>
        <a:p>
          <a:endParaRPr lang="ru-RU" sz="1800"/>
        </a:p>
      </dgm:t>
    </dgm:pt>
    <dgm:pt modelId="{0CCE2EDC-31E6-4059-B500-2A468ECD2FC0}" type="pres">
      <dgm:prSet presAssocID="{C87795FE-1DC2-4A21-8ED1-7A493135BE5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B40CB7E-0425-4557-B800-AA49C6AABF52}" type="pres">
      <dgm:prSet presAssocID="{C87795FE-1DC2-4A21-8ED1-7A493135BE5C}" presName="Name1" presStyleCnt="0"/>
      <dgm:spPr/>
    </dgm:pt>
    <dgm:pt modelId="{87B76950-4F91-4DF2-89A1-85DE2E049700}" type="pres">
      <dgm:prSet presAssocID="{C87795FE-1DC2-4A21-8ED1-7A493135BE5C}" presName="cycle" presStyleCnt="0"/>
      <dgm:spPr/>
    </dgm:pt>
    <dgm:pt modelId="{E2236D2D-432D-440A-8623-FE1BFF3E79A8}" type="pres">
      <dgm:prSet presAssocID="{C87795FE-1DC2-4A21-8ED1-7A493135BE5C}" presName="srcNode" presStyleLbl="node1" presStyleIdx="0" presStyleCnt="4"/>
      <dgm:spPr/>
    </dgm:pt>
    <dgm:pt modelId="{E74CE8CC-AE2F-40DF-810F-CAFE87760E2D}" type="pres">
      <dgm:prSet presAssocID="{C87795FE-1DC2-4A21-8ED1-7A493135BE5C}" presName="conn" presStyleLbl="parChTrans1D2" presStyleIdx="0" presStyleCnt="1"/>
      <dgm:spPr/>
      <dgm:t>
        <a:bodyPr/>
        <a:lstStyle/>
        <a:p>
          <a:endParaRPr lang="ru-RU"/>
        </a:p>
      </dgm:t>
    </dgm:pt>
    <dgm:pt modelId="{1326F80A-006E-41D3-A35D-C5CF84E49F1E}" type="pres">
      <dgm:prSet presAssocID="{C87795FE-1DC2-4A21-8ED1-7A493135BE5C}" presName="extraNode" presStyleLbl="node1" presStyleIdx="0" presStyleCnt="4"/>
      <dgm:spPr/>
    </dgm:pt>
    <dgm:pt modelId="{5D51F362-DD60-4B8E-9C42-486E87E9EF74}" type="pres">
      <dgm:prSet presAssocID="{C87795FE-1DC2-4A21-8ED1-7A493135BE5C}" presName="dstNode" presStyleLbl="node1" presStyleIdx="0" presStyleCnt="4"/>
      <dgm:spPr/>
    </dgm:pt>
    <dgm:pt modelId="{53A228AD-D865-48EC-8175-F969AEB337E5}" type="pres">
      <dgm:prSet presAssocID="{F8BCFE7B-D41B-434A-B170-A42EAC76B1B0}" presName="text_1" presStyleLbl="node1" presStyleIdx="0" presStyleCnt="4" custScaleY="1251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49255E-C86A-4AA5-8726-C220F2A3520B}" type="pres">
      <dgm:prSet presAssocID="{F8BCFE7B-D41B-434A-B170-A42EAC76B1B0}" presName="accent_1" presStyleCnt="0"/>
      <dgm:spPr/>
    </dgm:pt>
    <dgm:pt modelId="{6536198B-1DE4-4C34-A368-F0A6496538CE}" type="pres">
      <dgm:prSet presAssocID="{F8BCFE7B-D41B-434A-B170-A42EAC76B1B0}" presName="accentRepeatNode" presStyleLbl="solidFgAcc1" presStyleIdx="0" presStyleCnt="4"/>
      <dgm:spPr/>
    </dgm:pt>
    <dgm:pt modelId="{2FD9997C-05E9-4A0E-8C17-B9E1BA64D367}" type="pres">
      <dgm:prSet presAssocID="{15EA8153-4085-440C-B706-8340ADCAA753}" presName="text_2" presStyleLbl="node1" presStyleIdx="1" presStyleCnt="4" custScaleY="1188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7A79BD-3725-4261-BC5C-ACC12E5396AC}" type="pres">
      <dgm:prSet presAssocID="{15EA8153-4085-440C-B706-8340ADCAA753}" presName="accent_2" presStyleCnt="0"/>
      <dgm:spPr/>
    </dgm:pt>
    <dgm:pt modelId="{0D762F26-37CE-4114-820D-F82D82FB8E04}" type="pres">
      <dgm:prSet presAssocID="{15EA8153-4085-440C-B706-8340ADCAA753}" presName="accentRepeatNode" presStyleLbl="solidFgAcc1" presStyleIdx="1" presStyleCnt="4"/>
      <dgm:spPr/>
    </dgm:pt>
    <dgm:pt modelId="{51C396D0-6F55-4200-ABD2-57A8D83186EE}" type="pres">
      <dgm:prSet presAssocID="{5AB9287B-AB96-4FAB-8F53-F4AE3D6A3459}" presName="text_3" presStyleLbl="node1" presStyleIdx="2" presStyleCnt="4" custScaleY="1287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2609AB-4A29-4B79-9030-955161CE8D27}" type="pres">
      <dgm:prSet presAssocID="{5AB9287B-AB96-4FAB-8F53-F4AE3D6A3459}" presName="accent_3" presStyleCnt="0"/>
      <dgm:spPr/>
    </dgm:pt>
    <dgm:pt modelId="{AE76CBDA-9B06-43A2-9C4A-B7365959FF40}" type="pres">
      <dgm:prSet presAssocID="{5AB9287B-AB96-4FAB-8F53-F4AE3D6A3459}" presName="accentRepeatNode" presStyleLbl="solidFgAcc1" presStyleIdx="2" presStyleCnt="4"/>
      <dgm:spPr/>
    </dgm:pt>
    <dgm:pt modelId="{4087B129-BAD2-4224-8C1E-C85F4F7FE9F1}" type="pres">
      <dgm:prSet presAssocID="{977EC937-ED2F-4452-BFED-7CE1F3A2B7E8}" presName="text_4" presStyleLbl="node1" presStyleIdx="3" presStyleCnt="4" custScaleY="1224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FA50F9-4C62-4CEF-AF04-912206B8A457}" type="pres">
      <dgm:prSet presAssocID="{977EC937-ED2F-4452-BFED-7CE1F3A2B7E8}" presName="accent_4" presStyleCnt="0"/>
      <dgm:spPr/>
    </dgm:pt>
    <dgm:pt modelId="{13B4A17C-624E-43E1-A96E-77542A2731AE}" type="pres">
      <dgm:prSet presAssocID="{977EC937-ED2F-4452-BFED-7CE1F3A2B7E8}" presName="accentRepeatNode" presStyleLbl="solidFgAcc1" presStyleIdx="3" presStyleCnt="4"/>
      <dgm:spPr/>
    </dgm:pt>
  </dgm:ptLst>
  <dgm:cxnLst>
    <dgm:cxn modelId="{A1658881-CF64-4732-8834-0EAE48E53AB3}" type="presOf" srcId="{C87795FE-1DC2-4A21-8ED1-7A493135BE5C}" destId="{0CCE2EDC-31E6-4059-B500-2A468ECD2FC0}" srcOrd="0" destOrd="0" presId="urn:microsoft.com/office/officeart/2008/layout/VerticalCurvedList"/>
    <dgm:cxn modelId="{92E0B37C-5B6C-4F28-851C-DE37AC042DFC}" srcId="{C87795FE-1DC2-4A21-8ED1-7A493135BE5C}" destId="{5AB9287B-AB96-4FAB-8F53-F4AE3D6A3459}" srcOrd="2" destOrd="0" parTransId="{3A488246-3674-4539-962B-59D558841918}" sibTransId="{8D93A413-1D34-4FAF-80A1-84DFB2A6AC26}"/>
    <dgm:cxn modelId="{5671498B-F109-45D4-ACC2-7E0144C7C87D}" type="presOf" srcId="{F8BCFE7B-D41B-434A-B170-A42EAC76B1B0}" destId="{53A228AD-D865-48EC-8175-F969AEB337E5}" srcOrd="0" destOrd="0" presId="urn:microsoft.com/office/officeart/2008/layout/VerticalCurvedList"/>
    <dgm:cxn modelId="{1C2E4951-3AD5-4E01-8D08-0B12D459CD1E}" srcId="{C87795FE-1DC2-4A21-8ED1-7A493135BE5C}" destId="{977EC937-ED2F-4452-BFED-7CE1F3A2B7E8}" srcOrd="3" destOrd="0" parTransId="{BE947AC8-44BB-4343-91BB-65F79AB9A6A3}" sibTransId="{7C8D9E53-1C56-473C-8B80-EACF614B7AE7}"/>
    <dgm:cxn modelId="{66517ED8-AD65-403D-B149-67B8675690DE}" srcId="{C87795FE-1DC2-4A21-8ED1-7A493135BE5C}" destId="{15EA8153-4085-440C-B706-8340ADCAA753}" srcOrd="1" destOrd="0" parTransId="{766F20FF-7EF1-4C7F-A967-B57CD0AA5C19}" sibTransId="{DC5065A0-876C-4943-A923-A770A0494DB7}"/>
    <dgm:cxn modelId="{41F5B1B8-C144-48E9-9003-CC232C8026CD}" type="presOf" srcId="{977EC937-ED2F-4452-BFED-7CE1F3A2B7E8}" destId="{4087B129-BAD2-4224-8C1E-C85F4F7FE9F1}" srcOrd="0" destOrd="0" presId="urn:microsoft.com/office/officeart/2008/layout/VerticalCurvedList"/>
    <dgm:cxn modelId="{22444F17-8FA9-42DC-9395-CB38DD598856}" type="presOf" srcId="{FC5123CF-B9C0-4291-A67A-9520D39A477A}" destId="{E74CE8CC-AE2F-40DF-810F-CAFE87760E2D}" srcOrd="0" destOrd="0" presId="urn:microsoft.com/office/officeart/2008/layout/VerticalCurvedList"/>
    <dgm:cxn modelId="{C013C3A8-176C-462A-805F-B77814489BBC}" srcId="{C87795FE-1DC2-4A21-8ED1-7A493135BE5C}" destId="{F8BCFE7B-D41B-434A-B170-A42EAC76B1B0}" srcOrd="0" destOrd="0" parTransId="{6A254DBA-060C-456E-8FA0-2C8914FCBFEE}" sibTransId="{FC5123CF-B9C0-4291-A67A-9520D39A477A}"/>
    <dgm:cxn modelId="{C7D4CCF5-9F33-4CD2-A527-E5AD672BCAE4}" type="presOf" srcId="{5AB9287B-AB96-4FAB-8F53-F4AE3D6A3459}" destId="{51C396D0-6F55-4200-ABD2-57A8D83186EE}" srcOrd="0" destOrd="0" presId="urn:microsoft.com/office/officeart/2008/layout/VerticalCurvedList"/>
    <dgm:cxn modelId="{16E44400-6C0A-4C9D-BAAE-F83749377D3D}" type="presOf" srcId="{15EA8153-4085-440C-B706-8340ADCAA753}" destId="{2FD9997C-05E9-4A0E-8C17-B9E1BA64D367}" srcOrd="0" destOrd="0" presId="urn:microsoft.com/office/officeart/2008/layout/VerticalCurvedList"/>
    <dgm:cxn modelId="{F02D8665-6DEA-4C4A-9A0C-A791AD141EFD}" type="presParOf" srcId="{0CCE2EDC-31E6-4059-B500-2A468ECD2FC0}" destId="{6B40CB7E-0425-4557-B800-AA49C6AABF52}" srcOrd="0" destOrd="0" presId="urn:microsoft.com/office/officeart/2008/layout/VerticalCurvedList"/>
    <dgm:cxn modelId="{33BBC78B-C1F4-4341-BD8E-94CF95A59B3C}" type="presParOf" srcId="{6B40CB7E-0425-4557-B800-AA49C6AABF52}" destId="{87B76950-4F91-4DF2-89A1-85DE2E049700}" srcOrd="0" destOrd="0" presId="urn:microsoft.com/office/officeart/2008/layout/VerticalCurvedList"/>
    <dgm:cxn modelId="{C990EAA8-132B-4B1A-AADA-4F1D65A9BD3A}" type="presParOf" srcId="{87B76950-4F91-4DF2-89A1-85DE2E049700}" destId="{E2236D2D-432D-440A-8623-FE1BFF3E79A8}" srcOrd="0" destOrd="0" presId="urn:microsoft.com/office/officeart/2008/layout/VerticalCurvedList"/>
    <dgm:cxn modelId="{DCD70001-BBF9-4DF5-9C91-B14A0428D3FE}" type="presParOf" srcId="{87B76950-4F91-4DF2-89A1-85DE2E049700}" destId="{E74CE8CC-AE2F-40DF-810F-CAFE87760E2D}" srcOrd="1" destOrd="0" presId="urn:microsoft.com/office/officeart/2008/layout/VerticalCurvedList"/>
    <dgm:cxn modelId="{5F70AB2F-9E6C-4D0B-AC48-CA641D2EA181}" type="presParOf" srcId="{87B76950-4F91-4DF2-89A1-85DE2E049700}" destId="{1326F80A-006E-41D3-A35D-C5CF84E49F1E}" srcOrd="2" destOrd="0" presId="urn:microsoft.com/office/officeart/2008/layout/VerticalCurvedList"/>
    <dgm:cxn modelId="{161B7522-501B-46A5-BF7F-4FBE7C51073D}" type="presParOf" srcId="{87B76950-4F91-4DF2-89A1-85DE2E049700}" destId="{5D51F362-DD60-4B8E-9C42-486E87E9EF74}" srcOrd="3" destOrd="0" presId="urn:microsoft.com/office/officeart/2008/layout/VerticalCurvedList"/>
    <dgm:cxn modelId="{CD3979E8-D70C-4B48-8E90-B85561209296}" type="presParOf" srcId="{6B40CB7E-0425-4557-B800-AA49C6AABF52}" destId="{53A228AD-D865-48EC-8175-F969AEB337E5}" srcOrd="1" destOrd="0" presId="urn:microsoft.com/office/officeart/2008/layout/VerticalCurvedList"/>
    <dgm:cxn modelId="{83A1E0FE-0111-4CAA-B659-79840E075586}" type="presParOf" srcId="{6B40CB7E-0425-4557-B800-AA49C6AABF52}" destId="{A349255E-C86A-4AA5-8726-C220F2A3520B}" srcOrd="2" destOrd="0" presId="urn:microsoft.com/office/officeart/2008/layout/VerticalCurvedList"/>
    <dgm:cxn modelId="{BBA82532-543E-4D6E-A736-CB06D8C98C03}" type="presParOf" srcId="{A349255E-C86A-4AA5-8726-C220F2A3520B}" destId="{6536198B-1DE4-4C34-A368-F0A6496538CE}" srcOrd="0" destOrd="0" presId="urn:microsoft.com/office/officeart/2008/layout/VerticalCurvedList"/>
    <dgm:cxn modelId="{0D67CB20-F3F6-4DCB-8FA4-52FC92A76098}" type="presParOf" srcId="{6B40CB7E-0425-4557-B800-AA49C6AABF52}" destId="{2FD9997C-05E9-4A0E-8C17-B9E1BA64D367}" srcOrd="3" destOrd="0" presId="urn:microsoft.com/office/officeart/2008/layout/VerticalCurvedList"/>
    <dgm:cxn modelId="{63629E5A-3976-42D3-9F2A-D38B3FB6288D}" type="presParOf" srcId="{6B40CB7E-0425-4557-B800-AA49C6AABF52}" destId="{557A79BD-3725-4261-BC5C-ACC12E5396AC}" srcOrd="4" destOrd="0" presId="urn:microsoft.com/office/officeart/2008/layout/VerticalCurvedList"/>
    <dgm:cxn modelId="{29489E6D-44A1-43F2-8A07-1C1C19FB2365}" type="presParOf" srcId="{557A79BD-3725-4261-BC5C-ACC12E5396AC}" destId="{0D762F26-37CE-4114-820D-F82D82FB8E04}" srcOrd="0" destOrd="0" presId="urn:microsoft.com/office/officeart/2008/layout/VerticalCurvedList"/>
    <dgm:cxn modelId="{92A94D35-F829-4105-A2EA-93083FEFB9D5}" type="presParOf" srcId="{6B40CB7E-0425-4557-B800-AA49C6AABF52}" destId="{51C396D0-6F55-4200-ABD2-57A8D83186EE}" srcOrd="5" destOrd="0" presId="urn:microsoft.com/office/officeart/2008/layout/VerticalCurvedList"/>
    <dgm:cxn modelId="{AB572929-C66F-4FD7-B70E-D42EAFCBAEA3}" type="presParOf" srcId="{6B40CB7E-0425-4557-B800-AA49C6AABF52}" destId="{9E2609AB-4A29-4B79-9030-955161CE8D27}" srcOrd="6" destOrd="0" presId="urn:microsoft.com/office/officeart/2008/layout/VerticalCurvedList"/>
    <dgm:cxn modelId="{BE473C93-963B-4A97-88D0-CEC855FD0E4D}" type="presParOf" srcId="{9E2609AB-4A29-4B79-9030-955161CE8D27}" destId="{AE76CBDA-9B06-43A2-9C4A-B7365959FF40}" srcOrd="0" destOrd="0" presId="urn:microsoft.com/office/officeart/2008/layout/VerticalCurvedList"/>
    <dgm:cxn modelId="{C1D2A178-EDA7-4C03-8298-7B1871A65A7D}" type="presParOf" srcId="{6B40CB7E-0425-4557-B800-AA49C6AABF52}" destId="{4087B129-BAD2-4224-8C1E-C85F4F7FE9F1}" srcOrd="7" destOrd="0" presId="urn:microsoft.com/office/officeart/2008/layout/VerticalCurvedList"/>
    <dgm:cxn modelId="{3EB7BBA1-6C3D-48BC-A1F8-80E68CC3160B}" type="presParOf" srcId="{6B40CB7E-0425-4557-B800-AA49C6AABF52}" destId="{0BFA50F9-4C62-4CEF-AF04-912206B8A457}" srcOrd="8" destOrd="0" presId="urn:microsoft.com/office/officeart/2008/layout/VerticalCurvedList"/>
    <dgm:cxn modelId="{1618CDB4-04B2-4E49-AC47-28EF1294A2CE}" type="presParOf" srcId="{0BFA50F9-4C62-4CEF-AF04-912206B8A457}" destId="{13B4A17C-624E-43E1-A96E-77542A2731A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0B97C3-7985-4090-B8DE-DAFE483E44AF}">
      <dsp:nvSpPr>
        <dsp:cNvPr id="0" name=""/>
        <dsp:cNvSpPr/>
      </dsp:nvSpPr>
      <dsp:spPr>
        <a:xfrm>
          <a:off x="-6752682" y="-1033386"/>
          <a:ext cx="8043436" cy="8043436"/>
        </a:xfrm>
        <a:prstGeom prst="blockArc">
          <a:avLst>
            <a:gd name="adj1" fmla="val 18900000"/>
            <a:gd name="adj2" fmla="val 2700000"/>
            <a:gd name="adj3" fmla="val 269"/>
          </a:avLst>
        </a:pr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B05638-ED35-41CA-8568-BD4ADE6B55E5}">
      <dsp:nvSpPr>
        <dsp:cNvPr id="0" name=""/>
        <dsp:cNvSpPr/>
      </dsp:nvSpPr>
      <dsp:spPr>
        <a:xfrm>
          <a:off x="419262" y="233379"/>
          <a:ext cx="8213916" cy="61979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133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 Юбилеи российских писателей (перечень писателей-юбиляров дан в методических рекомендациях по организации и проведению Конкурса).</a:t>
          </a:r>
          <a:endParaRPr lang="ru-RU" sz="1900" kern="1200" dirty="0"/>
        </a:p>
      </dsp:txBody>
      <dsp:txXfrm>
        <a:off x="419262" y="233379"/>
        <a:ext cx="8213916" cy="619798"/>
      </dsp:txXfrm>
    </dsp:sp>
    <dsp:sp modelId="{5C40CEC0-0195-468D-AA18-AD8C26722E9B}">
      <dsp:nvSpPr>
        <dsp:cNvPr id="0" name=""/>
        <dsp:cNvSpPr/>
      </dsp:nvSpPr>
      <dsp:spPr>
        <a:xfrm>
          <a:off x="79788" y="203804"/>
          <a:ext cx="678949" cy="6789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B0BE87-D488-43A3-A794-81DC5B1D814A}">
      <dsp:nvSpPr>
        <dsp:cNvPr id="0" name=""/>
        <dsp:cNvSpPr/>
      </dsp:nvSpPr>
      <dsp:spPr>
        <a:xfrm>
          <a:off x="911142" y="1086916"/>
          <a:ext cx="7722037" cy="5431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133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Приведи в порядок свою планету.</a:t>
          </a:r>
          <a:endParaRPr lang="ru-RU" sz="1900" kern="1200" dirty="0"/>
        </a:p>
      </dsp:txBody>
      <dsp:txXfrm>
        <a:off x="911142" y="1086916"/>
        <a:ext cx="7722037" cy="543159"/>
      </dsp:txXfrm>
    </dsp:sp>
    <dsp:sp modelId="{92DD3AFB-BEF8-4DD5-96CB-A428A0A364D1}">
      <dsp:nvSpPr>
        <dsp:cNvPr id="0" name=""/>
        <dsp:cNvSpPr/>
      </dsp:nvSpPr>
      <dsp:spPr>
        <a:xfrm>
          <a:off x="571667" y="1019021"/>
          <a:ext cx="678949" cy="6789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37FE85-F656-4FE6-B44A-47DDF99AA088}">
      <dsp:nvSpPr>
        <dsp:cNvPr id="0" name=""/>
        <dsp:cNvSpPr/>
      </dsp:nvSpPr>
      <dsp:spPr>
        <a:xfrm>
          <a:off x="1180689" y="1901535"/>
          <a:ext cx="7452489" cy="5431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133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Октябрь 1917 года в отечественной литературе и кинематографе.</a:t>
          </a:r>
          <a:endParaRPr lang="ru-RU" sz="1900" kern="1200" dirty="0"/>
        </a:p>
      </dsp:txBody>
      <dsp:txXfrm>
        <a:off x="1180689" y="1901535"/>
        <a:ext cx="7452489" cy="543159"/>
      </dsp:txXfrm>
    </dsp:sp>
    <dsp:sp modelId="{BECCAFBA-8E4E-4C1F-8850-0CD1759BFECD}">
      <dsp:nvSpPr>
        <dsp:cNvPr id="0" name=""/>
        <dsp:cNvSpPr/>
      </dsp:nvSpPr>
      <dsp:spPr>
        <a:xfrm>
          <a:off x="841215" y="1833640"/>
          <a:ext cx="678949" cy="6789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E7521F-3037-4F4C-8E8C-62917E3E89A4}">
      <dsp:nvSpPr>
        <dsp:cNvPr id="0" name=""/>
        <dsp:cNvSpPr/>
      </dsp:nvSpPr>
      <dsp:spPr>
        <a:xfrm>
          <a:off x="1266753" y="2716752"/>
          <a:ext cx="7366425" cy="5431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133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Прошлое, настоящее и будущее моей малой родины. </a:t>
          </a:r>
          <a:endParaRPr lang="ru-RU" sz="1900" kern="1200" dirty="0"/>
        </a:p>
      </dsp:txBody>
      <dsp:txXfrm>
        <a:off x="1266753" y="2716752"/>
        <a:ext cx="7366425" cy="543159"/>
      </dsp:txXfrm>
    </dsp:sp>
    <dsp:sp modelId="{2F4B798A-1280-43E9-A6AE-303D650EADBA}">
      <dsp:nvSpPr>
        <dsp:cNvPr id="0" name=""/>
        <dsp:cNvSpPr/>
      </dsp:nvSpPr>
      <dsp:spPr>
        <a:xfrm>
          <a:off x="927279" y="2648857"/>
          <a:ext cx="678949" cy="6789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ED27F-B270-40F8-AB13-59EF1A626255}">
      <dsp:nvSpPr>
        <dsp:cNvPr id="0" name=""/>
        <dsp:cNvSpPr/>
      </dsp:nvSpPr>
      <dsp:spPr>
        <a:xfrm>
          <a:off x="1180689" y="3531969"/>
          <a:ext cx="7452489" cy="5431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133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 Именно в труде, и только в труде, велик человек. </a:t>
          </a:r>
          <a:endParaRPr lang="ru-RU" sz="1900" kern="1200" dirty="0"/>
        </a:p>
      </dsp:txBody>
      <dsp:txXfrm>
        <a:off x="1180689" y="3531969"/>
        <a:ext cx="7452489" cy="543159"/>
      </dsp:txXfrm>
    </dsp:sp>
    <dsp:sp modelId="{A1DC3084-5340-45A2-B346-8C8D26902551}">
      <dsp:nvSpPr>
        <dsp:cNvPr id="0" name=""/>
        <dsp:cNvSpPr/>
      </dsp:nvSpPr>
      <dsp:spPr>
        <a:xfrm>
          <a:off x="841215" y="3464074"/>
          <a:ext cx="678949" cy="6789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C68F66-3BCD-4FF7-AB3B-1C1C094E5E4E}">
      <dsp:nvSpPr>
        <dsp:cNvPr id="0" name=""/>
        <dsp:cNvSpPr/>
      </dsp:nvSpPr>
      <dsp:spPr>
        <a:xfrm>
          <a:off x="911142" y="4346588"/>
          <a:ext cx="7722037" cy="5431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133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Только у здоровой нации есть будущее.</a:t>
          </a:r>
          <a:endParaRPr lang="ru-RU" sz="1900" kern="1200" dirty="0"/>
        </a:p>
      </dsp:txBody>
      <dsp:txXfrm>
        <a:off x="911142" y="4346588"/>
        <a:ext cx="7722037" cy="543159"/>
      </dsp:txXfrm>
    </dsp:sp>
    <dsp:sp modelId="{46ECD3D6-48B7-4832-8961-63B2E4EF6BEB}">
      <dsp:nvSpPr>
        <dsp:cNvPr id="0" name=""/>
        <dsp:cNvSpPr/>
      </dsp:nvSpPr>
      <dsp:spPr>
        <a:xfrm>
          <a:off x="571667" y="4278693"/>
          <a:ext cx="678949" cy="6789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0FF928-D3F2-4927-9C4E-78721FB75A7B}">
      <dsp:nvSpPr>
        <dsp:cNvPr id="0" name=""/>
        <dsp:cNvSpPr/>
      </dsp:nvSpPr>
      <dsp:spPr>
        <a:xfrm>
          <a:off x="419262" y="5161805"/>
          <a:ext cx="8213916" cy="5431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133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Искусство есть посредник того, что нельзя высказать.</a:t>
          </a:r>
          <a:endParaRPr lang="ru-RU" sz="1900" kern="1200" dirty="0"/>
        </a:p>
      </dsp:txBody>
      <dsp:txXfrm>
        <a:off x="419262" y="5161805"/>
        <a:ext cx="8213916" cy="543159"/>
      </dsp:txXfrm>
    </dsp:sp>
    <dsp:sp modelId="{2B627C51-B31F-4C60-BD08-4B6AC9B46521}">
      <dsp:nvSpPr>
        <dsp:cNvPr id="0" name=""/>
        <dsp:cNvSpPr/>
      </dsp:nvSpPr>
      <dsp:spPr>
        <a:xfrm>
          <a:off x="79788" y="5093910"/>
          <a:ext cx="678949" cy="6789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7A744C-80AF-4305-AE76-1F61AEC84F95}">
      <dsp:nvSpPr>
        <dsp:cNvPr id="0" name=""/>
        <dsp:cNvSpPr/>
      </dsp:nvSpPr>
      <dsp:spPr>
        <a:xfrm>
          <a:off x="-6264927" y="-959073"/>
          <a:ext cx="7462763" cy="7462763"/>
        </a:xfrm>
        <a:prstGeom prst="blockArc">
          <a:avLst>
            <a:gd name="adj1" fmla="val 18900000"/>
            <a:gd name="adj2" fmla="val 2700000"/>
            <a:gd name="adj3" fmla="val 289"/>
          </a:avLst>
        </a:pr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7F355A-1FB7-447B-B39B-0564E6147E25}">
      <dsp:nvSpPr>
        <dsp:cNvPr id="0" name=""/>
        <dsp:cNvSpPr/>
      </dsp:nvSpPr>
      <dsp:spPr>
        <a:xfrm>
          <a:off x="388954" y="144015"/>
          <a:ext cx="8322000" cy="71997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996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Соответствие сочинения тематическим направлениям Конкурса, содержание и формулировка темы сочинения.</a:t>
          </a:r>
          <a:endParaRPr lang="ru-RU" sz="2000" kern="1200" dirty="0"/>
        </a:p>
      </dsp:txBody>
      <dsp:txXfrm>
        <a:off x="388954" y="144015"/>
        <a:ext cx="8322000" cy="719979"/>
      </dsp:txXfrm>
    </dsp:sp>
    <dsp:sp modelId="{BBDFFB2D-D107-47BA-9A9D-FC7765328760}">
      <dsp:nvSpPr>
        <dsp:cNvPr id="0" name=""/>
        <dsp:cNvSpPr/>
      </dsp:nvSpPr>
      <dsp:spPr>
        <a:xfrm>
          <a:off x="74020" y="189071"/>
          <a:ext cx="629868" cy="6298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DBA8F2-2E5D-466F-8C0F-DCA6F6EC656B}">
      <dsp:nvSpPr>
        <dsp:cNvPr id="0" name=""/>
        <dsp:cNvSpPr/>
      </dsp:nvSpPr>
      <dsp:spPr>
        <a:xfrm>
          <a:off x="845276" y="1008343"/>
          <a:ext cx="7865678" cy="5038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996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Соблюдение в сочинении характеристик выбранного жанра.</a:t>
          </a:r>
          <a:endParaRPr lang="ru-RU" sz="2000" kern="1200" dirty="0"/>
        </a:p>
      </dsp:txBody>
      <dsp:txXfrm>
        <a:off x="845276" y="1008343"/>
        <a:ext cx="7865678" cy="503894"/>
      </dsp:txXfrm>
    </dsp:sp>
    <dsp:sp modelId="{E3D4C6F3-B629-4474-BDFF-9A74B72E3BCF}">
      <dsp:nvSpPr>
        <dsp:cNvPr id="0" name=""/>
        <dsp:cNvSpPr/>
      </dsp:nvSpPr>
      <dsp:spPr>
        <a:xfrm>
          <a:off x="530342" y="945357"/>
          <a:ext cx="629868" cy="6298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0E4499-0509-4BFD-A983-5AAA113FE956}">
      <dsp:nvSpPr>
        <dsp:cNvPr id="0" name=""/>
        <dsp:cNvSpPr/>
      </dsp:nvSpPr>
      <dsp:spPr>
        <a:xfrm>
          <a:off x="1095338" y="1764075"/>
          <a:ext cx="7615616" cy="5038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996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Композиция сочинения.</a:t>
          </a:r>
          <a:endParaRPr lang="ru-RU" sz="2000" kern="1200" dirty="0"/>
        </a:p>
      </dsp:txBody>
      <dsp:txXfrm>
        <a:off x="1095338" y="1764075"/>
        <a:ext cx="7615616" cy="503894"/>
      </dsp:txXfrm>
    </dsp:sp>
    <dsp:sp modelId="{11917A6E-FDFA-4563-A987-9F63D6D839E1}">
      <dsp:nvSpPr>
        <dsp:cNvPr id="0" name=""/>
        <dsp:cNvSpPr/>
      </dsp:nvSpPr>
      <dsp:spPr>
        <a:xfrm>
          <a:off x="780404" y="1701088"/>
          <a:ext cx="629868" cy="6298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18EC46-1F1F-448A-A91D-3CFAA719F9A3}">
      <dsp:nvSpPr>
        <dsp:cNvPr id="0" name=""/>
        <dsp:cNvSpPr/>
      </dsp:nvSpPr>
      <dsp:spPr>
        <a:xfrm>
          <a:off x="1175181" y="2520360"/>
          <a:ext cx="7535774" cy="5038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996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Выражение в сочинении авторской позиции.</a:t>
          </a:r>
          <a:endParaRPr lang="ru-RU" sz="2000" kern="1200" dirty="0"/>
        </a:p>
      </dsp:txBody>
      <dsp:txXfrm>
        <a:off x="1175181" y="2520360"/>
        <a:ext cx="7535774" cy="503894"/>
      </dsp:txXfrm>
    </dsp:sp>
    <dsp:sp modelId="{140DD3BD-83F7-4872-BA78-BB96CA489D9A}">
      <dsp:nvSpPr>
        <dsp:cNvPr id="0" name=""/>
        <dsp:cNvSpPr/>
      </dsp:nvSpPr>
      <dsp:spPr>
        <a:xfrm>
          <a:off x="860247" y="2457373"/>
          <a:ext cx="629868" cy="6298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25B192-686E-4D64-9A87-1BCAF804C08A}">
      <dsp:nvSpPr>
        <dsp:cNvPr id="0" name=""/>
        <dsp:cNvSpPr/>
      </dsp:nvSpPr>
      <dsp:spPr>
        <a:xfrm>
          <a:off x="1095338" y="3276646"/>
          <a:ext cx="7615616" cy="5038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996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Художественное своеобразие и речевое оформление сочинения.</a:t>
          </a:r>
          <a:endParaRPr lang="ru-RU" sz="2000" kern="1200" dirty="0"/>
        </a:p>
      </dsp:txBody>
      <dsp:txXfrm>
        <a:off x="1095338" y="3276646"/>
        <a:ext cx="7615616" cy="503894"/>
      </dsp:txXfrm>
    </dsp:sp>
    <dsp:sp modelId="{2C79CD8C-CFAE-4FDC-95B6-3BF016555B54}">
      <dsp:nvSpPr>
        <dsp:cNvPr id="0" name=""/>
        <dsp:cNvSpPr/>
      </dsp:nvSpPr>
      <dsp:spPr>
        <a:xfrm>
          <a:off x="780404" y="3213659"/>
          <a:ext cx="629868" cy="6298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AEE9C2-2802-4254-9578-7F6936A73EAF}">
      <dsp:nvSpPr>
        <dsp:cNvPr id="0" name=""/>
        <dsp:cNvSpPr/>
      </dsp:nvSpPr>
      <dsp:spPr>
        <a:xfrm>
          <a:off x="845276" y="4032377"/>
          <a:ext cx="7865678" cy="5038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996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Грамотность сочинения.</a:t>
          </a:r>
          <a:endParaRPr lang="ru-RU" sz="2000" kern="1200" dirty="0"/>
        </a:p>
      </dsp:txBody>
      <dsp:txXfrm>
        <a:off x="845276" y="4032377"/>
        <a:ext cx="7865678" cy="503894"/>
      </dsp:txXfrm>
    </dsp:sp>
    <dsp:sp modelId="{DF34809F-23F2-4F94-9ACA-11F0742DEE37}">
      <dsp:nvSpPr>
        <dsp:cNvPr id="0" name=""/>
        <dsp:cNvSpPr/>
      </dsp:nvSpPr>
      <dsp:spPr>
        <a:xfrm>
          <a:off x="530342" y="3969390"/>
          <a:ext cx="629868" cy="6298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EA8B0F-CD8D-4E93-B695-D0BE5275A13D}">
      <dsp:nvSpPr>
        <dsp:cNvPr id="0" name=""/>
        <dsp:cNvSpPr/>
      </dsp:nvSpPr>
      <dsp:spPr>
        <a:xfrm>
          <a:off x="388954" y="4680519"/>
          <a:ext cx="8322000" cy="72018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996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На федеральном этапе Конкурса добавляется критерий «Общее читательское восприятие текста сочинения».</a:t>
          </a:r>
          <a:endParaRPr lang="ru-RU" sz="2000" kern="1200" dirty="0"/>
        </a:p>
      </dsp:txBody>
      <dsp:txXfrm>
        <a:off x="388954" y="4680519"/>
        <a:ext cx="8322000" cy="720181"/>
      </dsp:txXfrm>
    </dsp:sp>
    <dsp:sp modelId="{77D22F94-1470-43FD-8CA1-33C6DBA3BA83}">
      <dsp:nvSpPr>
        <dsp:cNvPr id="0" name=""/>
        <dsp:cNvSpPr/>
      </dsp:nvSpPr>
      <dsp:spPr>
        <a:xfrm>
          <a:off x="74020" y="4725676"/>
          <a:ext cx="629868" cy="6298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4CE8CC-AE2F-40DF-810F-CAFE87760E2D}">
      <dsp:nvSpPr>
        <dsp:cNvPr id="0" name=""/>
        <dsp:cNvSpPr/>
      </dsp:nvSpPr>
      <dsp:spPr>
        <a:xfrm>
          <a:off x="-6565935" y="-1004143"/>
          <a:ext cx="7814934" cy="7814934"/>
        </a:xfrm>
        <a:prstGeom prst="blockArc">
          <a:avLst>
            <a:gd name="adj1" fmla="val 18900000"/>
            <a:gd name="adj2" fmla="val 2700000"/>
            <a:gd name="adj3" fmla="val 276"/>
          </a:avLst>
        </a:pr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A228AD-D865-48EC-8175-F969AEB337E5}">
      <dsp:nvSpPr>
        <dsp:cNvPr id="0" name=""/>
        <dsp:cNvSpPr/>
      </dsp:nvSpPr>
      <dsp:spPr>
        <a:xfrm>
          <a:off x="653573" y="334038"/>
          <a:ext cx="7698997" cy="11180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9053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Школьный</a:t>
          </a:r>
          <a:r>
            <a:rPr lang="ru-RU" sz="2000" kern="1200" dirty="0" smtClean="0"/>
            <a:t>: написание конкурсных работ, определение победителей, направление работ победителей на муниципальный этап – </a:t>
          </a:r>
          <a:r>
            <a:rPr lang="ru-RU" sz="2000" b="1" kern="1200" dirty="0" smtClean="0"/>
            <a:t>до 22 сентября</a:t>
          </a:r>
          <a:r>
            <a:rPr lang="ru-RU" sz="2000" kern="1200" dirty="0" smtClean="0"/>
            <a:t>.</a:t>
          </a:r>
          <a:endParaRPr lang="ru-RU" sz="2000" kern="1200" dirty="0"/>
        </a:p>
      </dsp:txBody>
      <dsp:txXfrm>
        <a:off x="653573" y="334038"/>
        <a:ext cx="7698997" cy="1118047"/>
      </dsp:txXfrm>
    </dsp:sp>
    <dsp:sp modelId="{6536198B-1DE4-4C34-A368-F0A6496538CE}">
      <dsp:nvSpPr>
        <dsp:cNvPr id="0" name=""/>
        <dsp:cNvSpPr/>
      </dsp:nvSpPr>
      <dsp:spPr>
        <a:xfrm>
          <a:off x="95263" y="334753"/>
          <a:ext cx="1116618" cy="11166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D9997C-05E9-4A0E-8C17-B9E1BA64D367}">
      <dsp:nvSpPr>
        <dsp:cNvPr id="0" name=""/>
        <dsp:cNvSpPr/>
      </dsp:nvSpPr>
      <dsp:spPr>
        <a:xfrm>
          <a:off x="1165719" y="1702190"/>
          <a:ext cx="7186850" cy="106209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9053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Муниципальный</a:t>
          </a:r>
          <a:r>
            <a:rPr lang="ru-RU" sz="2000" kern="1200" dirty="0" smtClean="0"/>
            <a:t>: приём работ победителей школьного этапа, определение победителей, направление работ на региональный этап – </a:t>
          </a:r>
          <a:r>
            <a:rPr lang="ru-RU" sz="2000" b="1" kern="1200" dirty="0" smtClean="0"/>
            <a:t>до 2 октября</a:t>
          </a:r>
          <a:r>
            <a:rPr lang="ru-RU" sz="2000" kern="1200" dirty="0" smtClean="0"/>
            <a:t>.  </a:t>
          </a:r>
          <a:endParaRPr lang="ru-RU" sz="2000" kern="1200" dirty="0"/>
        </a:p>
      </dsp:txBody>
      <dsp:txXfrm>
        <a:off x="1165719" y="1702190"/>
        <a:ext cx="7186850" cy="1062091"/>
      </dsp:txXfrm>
    </dsp:sp>
    <dsp:sp modelId="{0D762F26-37CE-4114-820D-F82D82FB8E04}">
      <dsp:nvSpPr>
        <dsp:cNvPr id="0" name=""/>
        <dsp:cNvSpPr/>
      </dsp:nvSpPr>
      <dsp:spPr>
        <a:xfrm>
          <a:off x="607410" y="1674927"/>
          <a:ext cx="1116618" cy="11166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C396D0-6F55-4200-ABD2-57A8D83186EE}">
      <dsp:nvSpPr>
        <dsp:cNvPr id="0" name=""/>
        <dsp:cNvSpPr/>
      </dsp:nvSpPr>
      <dsp:spPr>
        <a:xfrm>
          <a:off x="1165719" y="2998339"/>
          <a:ext cx="7186850" cy="115014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9053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Региональный</a:t>
          </a:r>
          <a:r>
            <a:rPr lang="ru-RU" sz="2000" kern="1200" dirty="0" smtClean="0"/>
            <a:t>: приём работ победителей муниципального этапа – </a:t>
          </a:r>
          <a:r>
            <a:rPr lang="ru-RU" sz="2000" b="1" kern="1200" dirty="0" smtClean="0"/>
            <a:t>до 2 октября</a:t>
          </a:r>
          <a:r>
            <a:rPr lang="ru-RU" sz="2000" kern="1200" dirty="0" smtClean="0"/>
            <a:t>, определение победителей, направление работ на федеральный этап – </a:t>
          </a:r>
          <a:r>
            <a:rPr lang="ru-RU" sz="2000" b="1" kern="1200" dirty="0" smtClean="0"/>
            <a:t>до 15 октября</a:t>
          </a:r>
          <a:r>
            <a:rPr lang="ru-RU" sz="2000" kern="1200" dirty="0" smtClean="0"/>
            <a:t>.</a:t>
          </a:r>
          <a:endParaRPr lang="ru-RU" sz="2000" kern="1200" dirty="0"/>
        </a:p>
      </dsp:txBody>
      <dsp:txXfrm>
        <a:off x="1165719" y="2998339"/>
        <a:ext cx="7186850" cy="1150143"/>
      </dsp:txXfrm>
    </dsp:sp>
    <dsp:sp modelId="{AE76CBDA-9B06-43A2-9C4A-B7365959FF40}">
      <dsp:nvSpPr>
        <dsp:cNvPr id="0" name=""/>
        <dsp:cNvSpPr/>
      </dsp:nvSpPr>
      <dsp:spPr>
        <a:xfrm>
          <a:off x="607410" y="3015101"/>
          <a:ext cx="1116618" cy="11166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87B129-BAD2-4224-8C1E-C85F4F7FE9F1}">
      <dsp:nvSpPr>
        <dsp:cNvPr id="0" name=""/>
        <dsp:cNvSpPr/>
      </dsp:nvSpPr>
      <dsp:spPr>
        <a:xfrm>
          <a:off x="653573" y="4366487"/>
          <a:ext cx="7698997" cy="10941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905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Федеральный</a:t>
          </a:r>
          <a:r>
            <a:rPr lang="ru-RU" sz="1800" kern="1200" dirty="0" smtClean="0"/>
            <a:t>: приём работ победителей регионального этапа – </a:t>
          </a:r>
          <a:r>
            <a:rPr lang="ru-RU" sz="1800" b="1" kern="1200" dirty="0" smtClean="0"/>
            <a:t>до 15 октября</a:t>
          </a:r>
          <a:r>
            <a:rPr lang="ru-RU" sz="1800" kern="1200" dirty="0" smtClean="0"/>
            <a:t>, оценка конкурсных работ и определение победителей – </a:t>
          </a:r>
          <a:r>
            <a:rPr lang="ru-RU" sz="1800" b="1" kern="1200" dirty="0" smtClean="0"/>
            <a:t>до 25 октября</a:t>
          </a:r>
          <a:r>
            <a:rPr lang="ru-RU" sz="1800" kern="1200" dirty="0" smtClean="0"/>
            <a:t>, объявление результатов Конкурса и награждение победителей федерального этапа в Москве – </a:t>
          </a:r>
          <a:r>
            <a:rPr lang="ru-RU" sz="1800" b="1" kern="1200" dirty="0" smtClean="0"/>
            <a:t>2 ноября 2017 г. </a:t>
          </a:r>
          <a:endParaRPr lang="ru-RU" sz="1800" b="1" kern="1200" dirty="0"/>
        </a:p>
      </dsp:txBody>
      <dsp:txXfrm>
        <a:off x="653573" y="4366487"/>
        <a:ext cx="7698997" cy="1094196"/>
      </dsp:txXfrm>
    </dsp:sp>
    <dsp:sp modelId="{13B4A17C-624E-43E1-A96E-77542A2731AE}">
      <dsp:nvSpPr>
        <dsp:cNvPr id="0" name=""/>
        <dsp:cNvSpPr/>
      </dsp:nvSpPr>
      <dsp:spPr>
        <a:xfrm>
          <a:off x="95263" y="4355276"/>
          <a:ext cx="1116618" cy="111661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B8122-6C53-43DA-9B90-39DE8BB71FB9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6083-D7DF-41A7-8D30-30608D06E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20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B8122-6C53-43DA-9B90-39DE8BB71FB9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6083-D7DF-41A7-8D30-30608D06E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853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B8122-6C53-43DA-9B90-39DE8BB71FB9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6083-D7DF-41A7-8D30-30608D06E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274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B8122-6C53-43DA-9B90-39DE8BB71FB9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6083-D7DF-41A7-8D30-30608D06E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604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B8122-6C53-43DA-9B90-39DE8BB71FB9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6083-D7DF-41A7-8D30-30608D06E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942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B8122-6C53-43DA-9B90-39DE8BB71FB9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6083-D7DF-41A7-8D30-30608D06E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48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B8122-6C53-43DA-9B90-39DE8BB71FB9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6083-D7DF-41A7-8D30-30608D06E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128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B8122-6C53-43DA-9B90-39DE8BB71FB9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6083-D7DF-41A7-8D30-30608D06E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542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B8122-6C53-43DA-9B90-39DE8BB71FB9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6083-D7DF-41A7-8D30-30608D06E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343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B8122-6C53-43DA-9B90-39DE8BB71FB9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6083-D7DF-41A7-8D30-30608D06E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869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B8122-6C53-43DA-9B90-39DE8BB71FB9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6083-D7DF-41A7-8D30-30608D06E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826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B8122-6C53-43DA-9B90-39DE8BB71FB9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A6083-D7DF-41A7-8D30-30608D06E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117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8134672" cy="34563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Опыт участия Челябинской области во Всероссийском конкурсе сочинений. </a:t>
            </a:r>
            <a:br>
              <a:rPr lang="ru-RU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Подготовка к участию в конкурсе </a:t>
            </a:r>
            <a:br>
              <a:rPr lang="ru-RU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в 2017-2018 учебном году</a:t>
            </a:r>
            <a:endParaRPr lang="ru-RU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437112"/>
            <a:ext cx="6400800" cy="1584176"/>
          </a:xfrm>
          <a:solidFill>
            <a:srgbClr val="FFFFFF">
              <a:alpha val="50196"/>
            </a:srgbClr>
          </a:solidFill>
        </p:spPr>
        <p:txBody>
          <a:bodyPr>
            <a:normAutofit fontScale="92500"/>
          </a:bodyPr>
          <a:lstStyle/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Сафронова Елена Сергеевна, доцент кафедры языкового и литературного образования ГБУ ДПО ЧИППКРО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43200" y="4365104"/>
            <a:ext cx="6400800" cy="7200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28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Результаты федерального этапа</a:t>
            </a:r>
            <a:br>
              <a:rPr lang="ru-RU" sz="28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Всероссийского конкурса сочинений 2015 года</a:t>
            </a:r>
            <a:endParaRPr lang="ru-RU" sz="28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Финалисты: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 err="1"/>
              <a:t>г.Коркино</a:t>
            </a:r>
            <a:r>
              <a:rPr lang="ru-RU" dirty="0"/>
              <a:t> – Фенькова </a:t>
            </a:r>
            <a:r>
              <a:rPr lang="ru-RU" dirty="0" smtClean="0"/>
              <a:t>Мария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Кусинский район – Митрофанова </a:t>
            </a:r>
            <a:r>
              <a:rPr lang="ru-RU" dirty="0" smtClean="0"/>
              <a:t>Ксения</a:t>
            </a:r>
            <a:endParaRPr lang="ru-RU" dirty="0"/>
          </a:p>
          <a:p>
            <a:pPr marL="0" indent="0" algn="ctr">
              <a:buNone/>
            </a:pPr>
            <a:r>
              <a:rPr lang="ru-RU" b="1" dirty="0"/>
              <a:t>Победители: </a:t>
            </a:r>
          </a:p>
          <a:p>
            <a:pPr marL="0" indent="0">
              <a:buNone/>
            </a:pPr>
            <a:r>
              <a:rPr lang="ru-RU" dirty="0"/>
              <a:t>г. Златоуст – Бургучёва </a:t>
            </a:r>
            <a:r>
              <a:rPr lang="ru-RU" dirty="0" smtClean="0"/>
              <a:t>Алёна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г. Еманжелинск – Шумаков </a:t>
            </a:r>
            <a:r>
              <a:rPr lang="ru-RU" dirty="0" smtClean="0"/>
              <a:t>Артур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624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cs typeface="Times New Roman" panose="02020603050405020304" pitchFamily="18" charset="0"/>
              </a:rPr>
              <a:t>Результаты федерального этапа Всероссийского конкурса сочинений </a:t>
            </a:r>
            <a:br>
              <a:rPr lang="ru-RU" sz="3200" b="1" dirty="0" smtClean="0">
                <a:cs typeface="Times New Roman" panose="02020603050405020304" pitchFamily="18" charset="0"/>
              </a:rPr>
            </a:br>
            <a:r>
              <a:rPr lang="ru-RU" sz="3200" b="1" dirty="0" smtClean="0">
                <a:cs typeface="Times New Roman" panose="02020603050405020304" pitchFamily="18" charset="0"/>
              </a:rPr>
              <a:t>2016 года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Победитель:</a:t>
            </a:r>
          </a:p>
          <a:p>
            <a:pPr marL="0" indent="0">
              <a:buNone/>
            </a:pPr>
            <a:r>
              <a:rPr lang="ru-RU" dirty="0" err="1"/>
              <a:t>Еткульский</a:t>
            </a:r>
            <a:r>
              <a:rPr lang="ru-RU" dirty="0"/>
              <a:t> муниципальный район – </a:t>
            </a:r>
            <a:r>
              <a:rPr lang="ru-RU" dirty="0" err="1"/>
              <a:t>Денисенков</a:t>
            </a:r>
            <a:r>
              <a:rPr lang="ru-RU" dirty="0"/>
              <a:t> Даниил</a:t>
            </a:r>
          </a:p>
          <a:p>
            <a:pPr marL="0" indent="0" algn="ctr">
              <a:buNone/>
            </a:pPr>
            <a:r>
              <a:rPr lang="ru-RU" b="1" dirty="0" smtClean="0"/>
              <a:t>Специальная номинация от научно-методического журнала «Литература в школе»: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>г. Миасс – Тимохина </a:t>
            </a:r>
            <a:r>
              <a:rPr lang="ru-RU" dirty="0"/>
              <a:t>Е</a:t>
            </a:r>
            <a:r>
              <a:rPr lang="ru-RU" dirty="0" smtClean="0"/>
              <a:t>вгения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86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63272" cy="64807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Тематические направления 2017 года</a:t>
            </a:r>
            <a:endParaRPr lang="ru-RU" sz="32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30149654"/>
              </p:ext>
            </p:extLst>
          </p:nvPr>
        </p:nvGraphicFramePr>
        <p:xfrm>
          <a:off x="251520" y="764704"/>
          <a:ext cx="8712968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207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87220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Тематическое направление</a:t>
            </a:r>
            <a:br>
              <a:rPr lang="ru-RU" sz="40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«Юбилеи российских писателей» </a:t>
            </a:r>
            <a:endParaRPr lang="ru-RU" sz="40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9778" y="2654350"/>
            <a:ext cx="7283152" cy="32119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Алексей Константинович </a:t>
            </a:r>
            <a:r>
              <a:rPr lang="ru-RU" b="1" dirty="0" smtClean="0"/>
              <a:t>Толстой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Викентий </a:t>
            </a:r>
            <a:r>
              <a:rPr lang="ru-RU" dirty="0" err="1" smtClean="0"/>
              <a:t>Викентьевич</a:t>
            </a:r>
            <a:r>
              <a:rPr lang="ru-RU" dirty="0" smtClean="0"/>
              <a:t> </a:t>
            </a:r>
            <a:r>
              <a:rPr lang="ru-RU" b="1" dirty="0" smtClean="0"/>
              <a:t>Вересаев</a:t>
            </a:r>
            <a:r>
              <a:rPr lang="ru-RU" dirty="0" smtClean="0"/>
              <a:t> </a:t>
            </a:r>
          </a:p>
          <a:p>
            <a:pPr marL="0" indent="0" algn="ctr">
              <a:buNone/>
            </a:pPr>
            <a:r>
              <a:rPr lang="ru-RU" dirty="0" smtClean="0"/>
              <a:t>Константин Дмитриевич </a:t>
            </a:r>
            <a:r>
              <a:rPr lang="ru-RU" b="1" dirty="0" smtClean="0"/>
              <a:t>Бальмонт</a:t>
            </a:r>
            <a:r>
              <a:rPr lang="ru-RU" dirty="0" smtClean="0"/>
              <a:t> </a:t>
            </a:r>
          </a:p>
          <a:p>
            <a:pPr marL="0" indent="0" algn="ctr">
              <a:buNone/>
            </a:pPr>
            <a:r>
              <a:rPr lang="ru-RU" dirty="0" smtClean="0"/>
              <a:t>Максимилиан Александрович </a:t>
            </a:r>
            <a:r>
              <a:rPr lang="ru-RU" b="1" dirty="0" smtClean="0"/>
              <a:t>Волошин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Игорь </a:t>
            </a:r>
            <a:r>
              <a:rPr lang="ru-RU" b="1" dirty="0" smtClean="0"/>
              <a:t>Северянин</a:t>
            </a:r>
            <a:r>
              <a:rPr lang="ru-RU" dirty="0" smtClean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708920"/>
            <a:ext cx="7283152" cy="31798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sz="3200" dirty="0"/>
              <a:t>Валентин Григорьевич </a:t>
            </a:r>
            <a:r>
              <a:rPr lang="ru-RU" sz="3200" b="1" dirty="0"/>
              <a:t>Распутин</a:t>
            </a:r>
            <a:r>
              <a:rPr lang="ru-RU" sz="3200" dirty="0"/>
              <a:t>  </a:t>
            </a: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sz="3200" dirty="0"/>
              <a:t>Белла Ахатовна </a:t>
            </a:r>
            <a:r>
              <a:rPr lang="ru-RU" sz="3200" b="1" dirty="0"/>
              <a:t>Ахмадулина</a:t>
            </a:r>
            <a:r>
              <a:rPr lang="ru-RU" sz="3200" dirty="0"/>
              <a:t>  </a:t>
            </a: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sz="3200" dirty="0"/>
              <a:t>Андрей Георгиевич </a:t>
            </a:r>
            <a:r>
              <a:rPr lang="ru-RU" sz="3200" b="1" dirty="0"/>
              <a:t>Битов</a:t>
            </a:r>
            <a:r>
              <a:rPr lang="ru-RU" sz="3200" dirty="0"/>
              <a:t>  </a:t>
            </a: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sz="3200" dirty="0"/>
              <a:t>Владимир Семенович </a:t>
            </a:r>
            <a:r>
              <a:rPr lang="ru-RU" sz="3200" b="1" dirty="0"/>
              <a:t>Маканин</a:t>
            </a:r>
            <a:r>
              <a:rPr lang="ru-RU" sz="3200" dirty="0"/>
              <a:t> </a:t>
            </a: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sz="3200" dirty="0"/>
              <a:t>Эдуард Николаевич </a:t>
            </a:r>
            <a:r>
              <a:rPr lang="ru-RU" sz="3200" b="1" dirty="0"/>
              <a:t>Успенский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2708920"/>
            <a:ext cx="7283152" cy="34999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sz="3200" dirty="0"/>
              <a:t>Арсений Александрович </a:t>
            </a:r>
            <a:r>
              <a:rPr lang="ru-RU" sz="3200" b="1" dirty="0"/>
              <a:t>Тарковский </a:t>
            </a: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sz="3200" dirty="0"/>
              <a:t>Лев Иванович </a:t>
            </a:r>
            <a:r>
              <a:rPr lang="ru-RU" sz="3200" b="1" dirty="0" err="1"/>
              <a:t>Ошанин</a:t>
            </a:r>
            <a:r>
              <a:rPr lang="ru-RU" sz="3200" b="1" dirty="0"/>
              <a:t>  </a:t>
            </a: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sz="3200" dirty="0"/>
              <a:t>Илья Михайлович </a:t>
            </a:r>
            <a:r>
              <a:rPr lang="ru-RU" sz="3200" b="1" dirty="0"/>
              <a:t>Лавров </a:t>
            </a: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sz="3200" dirty="0"/>
              <a:t>Юрий Павлович </a:t>
            </a:r>
            <a:r>
              <a:rPr lang="ru-RU" sz="3200" b="1" dirty="0"/>
              <a:t>Казаков </a:t>
            </a: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sz="3200" dirty="0"/>
              <a:t>Александр Валентинович </a:t>
            </a:r>
            <a:r>
              <a:rPr lang="ru-RU" sz="3200" b="1" dirty="0"/>
              <a:t>Вампилов </a:t>
            </a: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5872" y="2743861"/>
            <a:ext cx="7428880" cy="31981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sz="3200" dirty="0"/>
              <a:t>Самуил Яковлевич </a:t>
            </a:r>
            <a:r>
              <a:rPr lang="ru-RU" sz="3200" b="1" dirty="0"/>
              <a:t>Маршак</a:t>
            </a:r>
            <a:r>
              <a:rPr lang="ru-RU" sz="3200" dirty="0"/>
              <a:t> </a:t>
            </a: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sz="3200" dirty="0"/>
              <a:t>Валентин Петрович </a:t>
            </a:r>
            <a:r>
              <a:rPr lang="ru-RU" sz="3200" b="1" dirty="0"/>
              <a:t>Катаев</a:t>
            </a:r>
            <a:r>
              <a:rPr lang="ru-RU" sz="3200" dirty="0"/>
              <a:t> </a:t>
            </a: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sz="3200" dirty="0"/>
              <a:t>Дмитрий Борисович </a:t>
            </a:r>
            <a:r>
              <a:rPr lang="ru-RU" sz="3200" b="1" dirty="0"/>
              <a:t>Кедрин</a:t>
            </a:r>
            <a:r>
              <a:rPr lang="ru-RU" sz="3200" dirty="0"/>
              <a:t> </a:t>
            </a: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sz="3200" dirty="0" err="1"/>
              <a:t>Варлам</a:t>
            </a:r>
            <a:r>
              <a:rPr lang="ru-RU" sz="3200" dirty="0"/>
              <a:t> Тихонович </a:t>
            </a:r>
            <a:r>
              <a:rPr lang="ru-RU" sz="3200" b="1" dirty="0"/>
              <a:t>Шаламов</a:t>
            </a:r>
            <a:r>
              <a:rPr lang="ru-RU" sz="3200" dirty="0"/>
              <a:t> </a:t>
            </a: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sz="3200" dirty="0"/>
              <a:t>Зоя Ивановна </a:t>
            </a:r>
            <a:r>
              <a:rPr lang="ru-RU" sz="3200" b="1" dirty="0"/>
              <a:t>Воскресенская </a:t>
            </a:r>
          </a:p>
        </p:txBody>
      </p:sp>
    </p:spTree>
    <p:extLst>
      <p:ext uri="{BB962C8B-B14F-4D97-AF65-F5344CB8AC3E}">
        <p14:creationId xmlns:p14="http://schemas.microsoft.com/office/powerpoint/2010/main" val="3845726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000"/>
                            </p:stCondLst>
                            <p:childTnLst>
                              <p:par>
                                <p:cTn id="64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1500"/>
                            </p:stCondLst>
                            <p:childTnLst>
                              <p:par>
                                <p:cTn id="6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2000"/>
                            </p:stCondLst>
                            <p:childTnLst>
                              <p:par>
                                <p:cTn id="7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2500"/>
                            </p:stCondLst>
                            <p:childTnLst>
                              <p:par>
                                <p:cTn id="7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30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3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4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4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50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3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0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8500"/>
                            </p:stCondLst>
                            <p:childTnLst>
                              <p:par>
                                <p:cTn id="1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9000"/>
                            </p:stCondLst>
                            <p:childTnLst>
                              <p:par>
                                <p:cTn id="11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9500"/>
                            </p:stCondLst>
                            <p:childTnLst>
                              <p:par>
                                <p:cTn id="11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05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15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4" grpId="0" uiExpand="1" build="p"/>
      <p:bldP spid="4" grpId="1" uiExpand="1" build="allAtOnce"/>
      <p:bldP spid="5" grpId="0" build="p"/>
      <p:bldP spid="5" grpId="1" uiExpand="1" build="allAtOnce"/>
      <p:bldP spid="6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ru-RU" sz="36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ритерии оценки сочинений, </a:t>
            </a:r>
            <a:br>
              <a:rPr lang="ru-RU" sz="36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участвующих в Конкурсе</a:t>
            </a:r>
            <a:endParaRPr lang="ru-RU" sz="36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71200963"/>
              </p:ext>
            </p:extLst>
          </p:nvPr>
        </p:nvGraphicFramePr>
        <p:xfrm>
          <a:off x="251520" y="1052736"/>
          <a:ext cx="878497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299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070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Рабочий календарь Конкурса</a:t>
            </a:r>
            <a:endParaRPr lang="ru-RU" sz="36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30751220"/>
              </p:ext>
            </p:extLst>
          </p:nvPr>
        </p:nvGraphicFramePr>
        <p:xfrm>
          <a:off x="457200" y="790704"/>
          <a:ext cx="8435280" cy="5806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3618" y="1407730"/>
            <a:ext cx="80643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900" dirty="0" smtClean="0"/>
              <a:t>1 этап</a:t>
            </a:r>
            <a:endParaRPr lang="ru-RU" sz="1900" dirty="0"/>
          </a:p>
        </p:txBody>
      </p:sp>
      <p:sp>
        <p:nvSpPr>
          <p:cNvPr id="6" name="TextBox 5"/>
          <p:cNvSpPr txBox="1"/>
          <p:nvPr/>
        </p:nvSpPr>
        <p:spPr>
          <a:xfrm>
            <a:off x="1223095" y="2852201"/>
            <a:ext cx="80643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900" dirty="0" smtClean="0"/>
              <a:t>2 этап</a:t>
            </a:r>
            <a:endParaRPr lang="ru-RU" sz="1900" dirty="0"/>
          </a:p>
        </p:txBody>
      </p:sp>
      <p:sp>
        <p:nvSpPr>
          <p:cNvPr id="7" name="TextBox 6"/>
          <p:cNvSpPr txBox="1"/>
          <p:nvPr/>
        </p:nvSpPr>
        <p:spPr>
          <a:xfrm>
            <a:off x="1223095" y="4223280"/>
            <a:ext cx="80643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900" dirty="0" smtClean="0"/>
              <a:t>3 этап</a:t>
            </a:r>
            <a:endParaRPr lang="ru-RU" sz="1900" dirty="0"/>
          </a:p>
        </p:txBody>
      </p:sp>
      <p:sp>
        <p:nvSpPr>
          <p:cNvPr id="8" name="TextBox 7"/>
          <p:cNvSpPr txBox="1"/>
          <p:nvPr/>
        </p:nvSpPr>
        <p:spPr>
          <a:xfrm>
            <a:off x="683618" y="5559443"/>
            <a:ext cx="80643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900" dirty="0" smtClean="0"/>
              <a:t>4 этап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69992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6718" t="11609" r="38378" b="22439"/>
          <a:stretch/>
        </p:blipFill>
        <p:spPr>
          <a:xfrm>
            <a:off x="2667703" y="13370"/>
            <a:ext cx="4621446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08149" y="1811154"/>
            <a:ext cx="194437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Положение </a:t>
            </a:r>
            <a:r>
              <a:rPr lang="ru-RU" sz="2000" smtClean="0"/>
              <a:t>о Конкурсе, </a:t>
            </a:r>
            <a:endParaRPr lang="ru-RU" sz="2000" dirty="0" smtClean="0"/>
          </a:p>
          <a:p>
            <a:r>
              <a:rPr lang="ru-RU" sz="2000" dirty="0" smtClean="0"/>
              <a:t>Методические рекомендации, бланки</a:t>
            </a:r>
            <a:endParaRPr lang="ru-RU" sz="20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 flipV="1">
            <a:off x="7145133" y="2101498"/>
            <a:ext cx="288032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5536" y="5949280"/>
            <a:ext cx="15797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Архив работ </a:t>
            </a:r>
          </a:p>
          <a:p>
            <a:r>
              <a:rPr lang="ru-RU" sz="2000" dirty="0" smtClean="0"/>
              <a:t>2015, 2016</a:t>
            </a:r>
            <a:endParaRPr lang="ru-RU" sz="2000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2097319" y="6303223"/>
            <a:ext cx="570384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-29294" y="1876182"/>
            <a:ext cx="2720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http://www.apkpro.ru/VKS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698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404</Words>
  <Application>Microsoft Office PowerPoint</Application>
  <PresentationFormat>Экран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Опыт участия Челябинской области во Всероссийском конкурсе сочинений.  Подготовка к участию в конкурсе  в 2017-2018 учебном году</vt:lpstr>
      <vt:lpstr>Результаты федерального этапа  Всероссийского конкурса сочинений 2015 года</vt:lpstr>
      <vt:lpstr>Результаты федерального этапа Всероссийского конкурса сочинений  2016 года</vt:lpstr>
      <vt:lpstr>Тематические направления 2017 года</vt:lpstr>
      <vt:lpstr>Тематическое направление  «Юбилеи российских писателей» </vt:lpstr>
      <vt:lpstr>Критерии оценки сочинений,  участвующих в Конкурсе</vt:lpstr>
      <vt:lpstr>Рабочий календарь Конкурса</vt:lpstr>
      <vt:lpstr>Презентация PowerPoint</vt:lpstr>
    </vt:vector>
  </TitlesOfParts>
  <Company>ГБОУ ДПО ЧИППКРО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участия Челябинской области во Всероссийском конкурсе сочинений. Подготовка к участию в конкурсе  в 2017-2018 учебномгоду</dc:title>
  <dc:creator>Елена С. Ярина</dc:creator>
  <cp:lastModifiedBy>Елена С. Ярина</cp:lastModifiedBy>
  <cp:revision>42</cp:revision>
  <dcterms:created xsi:type="dcterms:W3CDTF">2017-09-05T11:29:40Z</dcterms:created>
  <dcterms:modified xsi:type="dcterms:W3CDTF">2017-09-06T04:25:50Z</dcterms:modified>
</cp:coreProperties>
</file>