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87" r:id="rId2"/>
    <p:sldId id="272" r:id="rId3"/>
    <p:sldId id="305" r:id="rId4"/>
    <p:sldId id="274" r:id="rId5"/>
    <p:sldId id="315" r:id="rId6"/>
    <p:sldId id="306" r:id="rId7"/>
    <p:sldId id="309" r:id="rId8"/>
    <p:sldId id="278" r:id="rId9"/>
    <p:sldId id="308" r:id="rId10"/>
    <p:sldId id="276" r:id="rId11"/>
    <p:sldId id="310" r:id="rId12"/>
    <p:sldId id="321" r:id="rId13"/>
    <p:sldId id="311" r:id="rId14"/>
    <p:sldId id="319" r:id="rId15"/>
    <p:sldId id="313" r:id="rId16"/>
    <p:sldId id="302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29" autoAdjust="0"/>
  </p:normalViewPr>
  <p:slideViewPr>
    <p:cSldViewPr>
      <p:cViewPr>
        <p:scale>
          <a:sx n="53" d="100"/>
          <a:sy n="53" d="100"/>
        </p:scale>
        <p:origin x="-606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6C877-FB25-494E-BFE4-A9A2CC548918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2563-CCFB-429D-879B-B98C5C76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486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CF17-E885-4348-BA00-08D9CBA03FC8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893-877E-4304-A08B-C4A9C7C0BBDB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09FB6-2C9F-4FD3-AD2D-7B00CA873DA1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53C7-CBA5-4DED-93BA-AECA05384979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45853-96B5-41E5-AA1C-B04BE9A90A5F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2CB52-4B27-487B-B639-AC44724A27D9}" type="datetime1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991F-46C6-4AB2-A5C0-8983987AF087}" type="datetime1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39E4-45A2-4CD1-A2BE-99E6BBB01F95}" type="datetime1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69BA-E4D3-498B-8424-60E364915BC5}" type="datetime1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42E2-CBC4-4ED1-ABB3-0FD915654930}" type="datetime1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F0EF-49F5-4AD1-BCCB-8EE82C58B487}" type="datetime1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C13CB48-BC39-4FC6-9F49-CA061F0DBD51}" type="datetime1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4437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5445224"/>
            <a:ext cx="5652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высшей категории: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Горюнова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Л.Н.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6672"/>
            <a:ext cx="822770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Детский сад №218 компенсирующего вида» (для детей с нарушением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зрения), г. Красноярск.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Подготовительная группа.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852936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творческого воображения у детей с нарушением зрения через нетрадиционные техники рисования».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7"/>
            <a:ext cx="770485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Тематика творческих занятий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может быть разной, чаще всего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праздники,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рисование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времен года,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изображение животных, растений и птиц,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семьи, друзей, героев любимых мультфильмов, транспорт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так далее.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Но что бы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ребенок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рисовал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нетрадиционными техниками,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он получает массу положительных эмоций 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приобретёт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множество необходимых качеств и навыков.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1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Разновидности нетрадиционных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техник рисования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руками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симметричное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асимметричное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рисование, а также рисование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ладошками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пальчиками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одинаково интенсивно захватывает воображение и внимание детей в процессе творчества.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Так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симметричная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техника рисования двумя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руками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примера-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«Бабочка»)  позволяет ребенку в полной мере, в том числе 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тактильно,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ощутить цветовую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палитру и фактуру рисунка.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85635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195" name="Picture 3" descr="C:\Users\1\Desktop\аттестация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83761"/>
            <a:ext cx="3645187" cy="41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esktop\аттестация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683" y="3140968"/>
            <a:ext cx="4730278" cy="340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716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0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Асимметричная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техника рисования двумя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руками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(вариант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для примера-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«Дождик и солнышко»)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позволяет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активизировать 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синхронизировать работу  полушарий мозга,  повышать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стрессоустойчивость,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улучшать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мыслительную деятельность,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способствует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улучшению памяти 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внимания детей, а также облегчает процессы обучения чтению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письму.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012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6146" name="Picture 2" descr="C:\Users\1\Desktop\аттестация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6378" y="2890160"/>
            <a:ext cx="479061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888432" cy="3718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656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Таким образом, </a:t>
            </a:r>
          </a:p>
          <a:p>
            <a:pPr algn="just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регулярные занятия по развитию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творческого воображения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нетрадиционные техники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рисования особенно актуальны для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с нарушением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зрения. Они позволяют развивать творческие способности, воображение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внимание и аккуратность,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что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пригодится им в школе</a:t>
            </a: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6297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/>
          </a:p>
          <a:p>
            <a:pPr algn="just"/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3651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709" y="3446686"/>
            <a:ext cx="6614715" cy="118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1\Desktop\иллю\622108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76" y="4741359"/>
            <a:ext cx="2816627" cy="148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6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                                   </a:t>
            </a:r>
            <a:endParaRPr lang="ru-RU" sz="2400" dirty="0"/>
          </a:p>
          <a:p>
            <a:r>
              <a:rPr lang="ru-RU" sz="2400" b="1" dirty="0"/>
              <a:t>  </a:t>
            </a:r>
            <a:r>
              <a:rPr lang="ru-RU" sz="2400" b="1" dirty="0" smtClean="0"/>
              <a:t>                                                                                                                                                            </a:t>
            </a:r>
            <a:endParaRPr lang="ru-RU" sz="2400" b="1" dirty="0"/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76470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i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Нетрадиционные техники рисования 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детей в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разных группах дошкольных учреждений имеют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огромное значение.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Прежде всего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– это знакомство с изобразительным искусством,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отличный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вариант для развития многих полезных качеств и способ проявить природный талант к рисованию или получить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интересное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хобби в дальнейшей жизни. </a:t>
            </a:r>
            <a:r>
              <a:rPr lang="ru-RU" sz="2800" b="1" dirty="0" smtClean="0"/>
              <a:t>|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228184" y="6237312"/>
            <a:ext cx="432048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76672"/>
            <a:ext cx="8208912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                                   </a:t>
            </a:r>
            <a:endParaRPr lang="ru-RU" sz="2400" dirty="0"/>
          </a:p>
          <a:p>
            <a:r>
              <a:rPr lang="ru-RU" sz="2400" b="1" dirty="0"/>
              <a:t>  </a:t>
            </a:r>
            <a:r>
              <a:rPr lang="ru-RU" sz="2400" b="1" dirty="0" smtClean="0"/>
              <a:t>                                                                                                                                                           </a:t>
            </a:r>
            <a:endParaRPr lang="ru-RU" sz="2400" b="1" dirty="0"/>
          </a:p>
          <a:p>
            <a:pPr algn="just"/>
            <a:r>
              <a:rPr lang="ru-RU" sz="2800" b="1" u="sng" dirty="0" smtClean="0">
                <a:solidFill>
                  <a:srgbClr val="002060"/>
                </a:solidFill>
              </a:rPr>
              <a:t>Цель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/>
              <a:t>показать детям с </a:t>
            </a:r>
            <a:r>
              <a:rPr lang="ru-RU" sz="2800" b="1" dirty="0"/>
              <a:t>нарушением зрения </a:t>
            </a:r>
            <a:r>
              <a:rPr lang="ru-RU" sz="2800" b="1" dirty="0" smtClean="0"/>
              <a:t>нетрадиционные </a:t>
            </a:r>
            <a:r>
              <a:rPr lang="ru-RU" sz="2800" b="1" dirty="0"/>
              <a:t>техники </a:t>
            </a:r>
            <a:r>
              <a:rPr lang="ru-RU" sz="2800" b="1" dirty="0" smtClean="0"/>
              <a:t>и приемы рисования как способа </a:t>
            </a:r>
            <a:r>
              <a:rPr lang="ru-RU" sz="2800" b="1" dirty="0"/>
              <a:t>развития </a:t>
            </a:r>
            <a:r>
              <a:rPr lang="ru-RU" sz="2800" b="1" dirty="0" smtClean="0"/>
              <a:t>творческого воображения и мелкой моторики</a:t>
            </a:r>
            <a:endParaRPr lang="ru-RU" sz="2800" b="1" dirty="0"/>
          </a:p>
          <a:p>
            <a:pPr algn="just"/>
            <a:r>
              <a:rPr lang="ru-RU" sz="2800" b="1" u="sng" dirty="0" smtClean="0">
                <a:solidFill>
                  <a:srgbClr val="002060"/>
                </a:solidFill>
              </a:rPr>
              <a:t>Задачи:</a:t>
            </a:r>
            <a:r>
              <a:rPr lang="ru-RU" sz="28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/>
            <a:r>
              <a:rPr lang="ru-RU" sz="2800" b="1" dirty="0" smtClean="0"/>
              <a:t>Развивать мелкую моторику рук, </a:t>
            </a:r>
            <a:r>
              <a:rPr lang="ru-RU" sz="2800" b="1" dirty="0"/>
              <a:t>внимание, </a:t>
            </a:r>
            <a:r>
              <a:rPr lang="ru-RU" sz="2800" b="1" dirty="0" smtClean="0"/>
              <a:t> </a:t>
            </a:r>
            <a:r>
              <a:rPr lang="ru-RU" sz="2800" b="1" dirty="0"/>
              <a:t>воображение, мышление, </a:t>
            </a:r>
            <a:r>
              <a:rPr lang="ru-RU" sz="2800" b="1" dirty="0" smtClean="0"/>
              <a:t>глазомер</a:t>
            </a:r>
            <a:r>
              <a:rPr lang="ru-RU" sz="2800" b="1" dirty="0"/>
              <a:t>, познавательный </a:t>
            </a:r>
            <a:r>
              <a:rPr lang="ru-RU" sz="2800" b="1" dirty="0" smtClean="0"/>
              <a:t>интерес ребенка через использование нетрадиционных техник рисования – рисование двумя руками (симметричное и асимметричное) (ладошками </a:t>
            </a:r>
            <a:r>
              <a:rPr lang="ru-RU" sz="2800" b="1" dirty="0"/>
              <a:t>или </a:t>
            </a:r>
            <a:r>
              <a:rPr lang="ru-RU" sz="2800" b="1" dirty="0" smtClean="0"/>
              <a:t>пальчиками)</a:t>
            </a:r>
          </a:p>
          <a:p>
            <a:pPr algn="just"/>
            <a:endParaRPr lang="ru-RU" sz="2800" dirty="0" smtClean="0"/>
          </a:p>
          <a:p>
            <a:pPr algn="just"/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9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246662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3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Каждый ребенок – </a:t>
            </a:r>
            <a:r>
              <a:rPr lang="ru-R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личность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Он имеет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свое мнение,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способности, предпочтения и интересы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Но, все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без исключения любознательны, обожают играть и рисовать, даже если это и не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совсем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получается. Именно для того, чтобы научить ребенка рисовать, привлечь его к миру прекрасного и просто, в процессе работы, донести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новые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знания, информацию,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используются нетрадиционные техники рисования.  В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подготовительной группе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дети уже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могут использовать практически любую технику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рисования познавательно и с искренним интересом 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81202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458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061451"/>
            <a:ext cx="84249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Рисование двумя руками одновременно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– это яркий пример, как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на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практике расширить сознание ребенка, оно позволяет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перенести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восприятие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окружающего мира в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рисунки.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Сам творческий процесс является интересной игрой, которая дарит детям множество положительных эмоций.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Данные техники очень интересны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для детей в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дошкольном возрасте именно потому, что дают простор фантазии в вариантах сюжета, палитры, тактильных ощущениях, полной свободы творческой мысли.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81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050" name="Picture 2" descr="C:\Users\1\Desktop\Новая папк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234" y="1124743"/>
            <a:ext cx="4313758" cy="32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Новая папка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501475" cy="340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22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980728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124744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764705"/>
            <a:ext cx="81369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+mj-lt"/>
                <a:cs typeface="Times New Roman" panose="02020603050405020304" pitchFamily="18" charset="0"/>
              </a:rPr>
              <a:t>Эти нетрадиционные техники рисования – наглядный пример </a:t>
            </a:r>
            <a:r>
              <a:rPr lang="ru-RU" sz="2800" b="1" dirty="0" err="1" smtClean="0">
                <a:latin typeface="+mj-lt"/>
                <a:cs typeface="Times New Roman" panose="02020603050405020304" pitchFamily="18" charset="0"/>
              </a:rPr>
              <a:t>кинезиологических</a:t>
            </a:r>
            <a:r>
              <a:rPr lang="ru-RU" sz="2800" b="1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+mj-lt"/>
                <a:cs typeface="Times New Roman" panose="02020603050405020304" pitchFamily="18" charset="0"/>
              </a:rPr>
              <a:t>упражнений 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(*</a:t>
            </a:r>
            <a:r>
              <a:rPr lang="ru-RU" sz="2800" dirty="0" err="1" smtClean="0">
                <a:latin typeface="+mj-lt"/>
                <a:cs typeface="Times New Roman" panose="02020603050405020304" pitchFamily="18" charset="0"/>
              </a:rPr>
              <a:t>кинезиология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– наука о развитии головного мозга через 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движение)</a:t>
            </a:r>
          </a:p>
          <a:p>
            <a:pPr algn="just"/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b="1" i="1" u="sng" dirty="0" err="1" smtClean="0">
                <a:latin typeface="+mj-lt"/>
                <a:cs typeface="Times New Roman" panose="02020603050405020304" pitchFamily="18" charset="0"/>
              </a:rPr>
              <a:t>Кинезиологические</a:t>
            </a:r>
            <a:r>
              <a:rPr lang="ru-RU" sz="2800" b="1" i="1" u="sng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i="1" u="sng" dirty="0">
                <a:latin typeface="+mj-lt"/>
                <a:cs typeface="Times New Roman" panose="02020603050405020304" pitchFamily="18" charset="0"/>
              </a:rPr>
              <a:t>упражнения 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(гимнастика мозга) – это комплекс движений позволяющих активизировать 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работу мозга. 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Они 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развивают, повышают стрессоустойчивость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, синхронизируют работу полушарий, улучшают мыслительную деятельность, способствуют улучшению памяти и внимания, облегчают процесс чтения и письма. </a:t>
            </a:r>
            <a:r>
              <a:rPr lang="ru-RU" sz="2800" dirty="0" smtClean="0">
                <a:latin typeface="+mj-lt"/>
                <a:cs typeface="Times New Roman" panose="02020603050405020304" pitchFamily="18" charset="0"/>
              </a:rPr>
              <a:t>Этими </a:t>
            </a:r>
            <a:r>
              <a:rPr lang="ru-RU" sz="2800" dirty="0">
                <a:latin typeface="+mj-lt"/>
                <a:cs typeface="Times New Roman" panose="02020603050405020304" pitchFamily="18" charset="0"/>
              </a:rPr>
              <a:t>упражнениями пользовались ещё Гиппократ и Аристотель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074" name="Picture 2" descr="C:\Users\1\Desktop\Новая папк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898" y="3140968"/>
            <a:ext cx="4657923" cy="345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Новая папка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21" y="1268760"/>
            <a:ext cx="4079277" cy="308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99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621</TotalTime>
  <Words>600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1</cp:lastModifiedBy>
  <cp:revision>80</cp:revision>
  <dcterms:created xsi:type="dcterms:W3CDTF">2013-09-17T10:21:00Z</dcterms:created>
  <dcterms:modified xsi:type="dcterms:W3CDTF">2017-10-17T16:12:02Z</dcterms:modified>
</cp:coreProperties>
</file>