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5" r:id="rId2"/>
    <p:sldId id="284" r:id="rId3"/>
    <p:sldId id="283" r:id="rId4"/>
    <p:sldId id="281" r:id="rId5"/>
    <p:sldId id="279" r:id="rId6"/>
    <p:sldId id="277" r:id="rId7"/>
    <p:sldId id="268" r:id="rId8"/>
    <p:sldId id="269" r:id="rId9"/>
    <p:sldId id="276" r:id="rId10"/>
    <p:sldId id="270" r:id="rId11"/>
    <p:sldId id="271" r:id="rId12"/>
    <p:sldId id="273" r:id="rId13"/>
    <p:sldId id="272" r:id="rId14"/>
    <p:sldId id="274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CCFF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1236" y="1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17.10.2017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17.10.2017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17.10.2017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gif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446109" y="1926946"/>
            <a:ext cx="4879862" cy="221599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138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ru-RU" sz="13800" b="1" cap="none" spc="0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38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13800" b="1" cap="none" spc="0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38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sz="13800" b="1" cap="none" spc="0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=</a:t>
            </a:r>
            <a:endParaRPr lang="ru-RU" sz="13800" b="1" cap="none" spc="0" dirty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520762" y="115209"/>
            <a:ext cx="2223956" cy="2223956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143751" y="345048"/>
            <a:ext cx="2000250" cy="327660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22208" y="345049"/>
            <a:ext cx="1535906" cy="2047875"/>
          </a:xfrm>
          <a:prstGeom prst="rect">
            <a:avLst/>
          </a:prstGeom>
        </p:spPr>
      </p:pic>
      <p:grpSp>
        <p:nvGrpSpPr>
          <p:cNvPr id="13" name="Группа 14"/>
          <p:cNvGrpSpPr/>
          <p:nvPr/>
        </p:nvGrpSpPr>
        <p:grpSpPr>
          <a:xfrm>
            <a:off x="6629892" y="3966696"/>
            <a:ext cx="1600203" cy="2133604"/>
            <a:chOff x="646157" y="4154904"/>
            <a:chExt cx="2133604" cy="2133604"/>
          </a:xfrm>
        </p:grpSpPr>
        <p:pic>
          <p:nvPicPr>
            <p:cNvPr id="2" name="Рисунок 1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646157" y="4154904"/>
              <a:ext cx="2133604" cy="2133604"/>
            </a:xfrm>
            <a:prstGeom prst="rect">
              <a:avLst/>
            </a:prstGeom>
          </p:spPr>
        </p:pic>
        <p:sp>
          <p:nvSpPr>
            <p:cNvPr id="10" name="Прямоугольник 9"/>
            <p:cNvSpPr/>
            <p:nvPr/>
          </p:nvSpPr>
          <p:spPr>
            <a:xfrm>
              <a:off x="1198168" y="4186935"/>
              <a:ext cx="1229396" cy="186204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sz="11500" b="1" dirty="0">
                  <a:ln w="13462">
                    <a:solidFill>
                      <a:schemeClr val="bg1"/>
                    </a:solidFill>
                    <a:prstDash val="solid"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>
                    <a:outerShdw dist="38100" dir="2700000" algn="bl" rotWithShape="0">
                      <a:schemeClr val="accent5"/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2</a:t>
              </a:r>
              <a:endParaRPr lang="ru-RU" sz="2000" dirty="0"/>
            </a:p>
          </p:txBody>
        </p:sp>
      </p:grpSp>
      <p:grpSp>
        <p:nvGrpSpPr>
          <p:cNvPr id="14" name="Группа 13"/>
          <p:cNvGrpSpPr/>
          <p:nvPr/>
        </p:nvGrpSpPr>
        <p:grpSpPr>
          <a:xfrm>
            <a:off x="3990326" y="4036058"/>
            <a:ext cx="1725662" cy="2252450"/>
            <a:chOff x="4635495" y="4004028"/>
            <a:chExt cx="2438405" cy="2435357"/>
          </a:xfrm>
        </p:grpSpPr>
        <p:pic>
          <p:nvPicPr>
            <p:cNvPr id="5" name="Рисунок 4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4635495" y="4004028"/>
              <a:ext cx="2438405" cy="2435357"/>
            </a:xfrm>
            <a:prstGeom prst="rect">
              <a:avLst/>
            </a:prstGeom>
          </p:spPr>
        </p:pic>
        <p:sp>
          <p:nvSpPr>
            <p:cNvPr id="11" name="Прямоугольник 10"/>
            <p:cNvSpPr/>
            <p:nvPr/>
          </p:nvSpPr>
          <p:spPr>
            <a:xfrm>
              <a:off x="5264058" y="4193396"/>
              <a:ext cx="1302876" cy="201325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sz="11500" b="1" dirty="0" smtClean="0">
                  <a:ln w="13462">
                    <a:solidFill>
                      <a:schemeClr val="bg1"/>
                    </a:solidFill>
                    <a:prstDash val="solid"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>
                    <a:outerShdw dist="38100" dir="2700000" algn="bl" rotWithShape="0">
                      <a:schemeClr val="accent5"/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4</a:t>
              </a:r>
              <a:endParaRPr lang="ru-RU" sz="2000" dirty="0"/>
            </a:p>
          </p:txBody>
        </p:sp>
      </p:grpSp>
      <p:grpSp>
        <p:nvGrpSpPr>
          <p:cNvPr id="15" name="Группа 12"/>
          <p:cNvGrpSpPr/>
          <p:nvPr/>
        </p:nvGrpSpPr>
        <p:grpSpPr>
          <a:xfrm>
            <a:off x="1208811" y="3885128"/>
            <a:ext cx="1465537" cy="2069544"/>
            <a:chOff x="8929634" y="4186935"/>
            <a:chExt cx="1954049" cy="2069544"/>
          </a:xfrm>
        </p:grpSpPr>
        <p:pic>
          <p:nvPicPr>
            <p:cNvPr id="6" name="Рисунок 5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8929634" y="4186935"/>
              <a:ext cx="1954049" cy="2069544"/>
            </a:xfrm>
            <a:prstGeom prst="rect">
              <a:avLst/>
            </a:prstGeom>
          </p:spPr>
        </p:pic>
        <p:sp>
          <p:nvSpPr>
            <p:cNvPr id="12" name="Прямоугольник 11"/>
            <p:cNvSpPr/>
            <p:nvPr/>
          </p:nvSpPr>
          <p:spPr>
            <a:xfrm>
              <a:off x="9296338" y="4388851"/>
              <a:ext cx="1229396" cy="186204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sz="11500" b="1" dirty="0" smtClean="0">
                  <a:ln w="13462">
                    <a:solidFill>
                      <a:schemeClr val="bg1"/>
                    </a:solidFill>
                    <a:prstDash val="solid"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>
                    <a:outerShdw dist="38100" dir="2700000" algn="bl" rotWithShape="0">
                      <a:schemeClr val="accent5"/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3</a:t>
              </a:r>
              <a:endParaRPr lang="ru-RU" sz="2000" dirty="0"/>
            </a:p>
          </p:txBody>
        </p:sp>
      </p:grpSp>
    </p:spTree>
    <p:extLst>
      <p:ext uri="{BB962C8B-B14F-4D97-AF65-F5344CB8AC3E}">
        <p14:creationId xmlns:p14="http://schemas.microsoft.com/office/powerpoint/2010/main" xmlns="" val="12738131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7 -1.11111E-6 L 0.49596 -0.26782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792" y="-13403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0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Семён\Desktop\откр. урок 1 класс\шаблон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7328"/>
            <a:ext cx="9144000" cy="686532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9143999" cy="6857999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089065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Семён\Desktop\откр. урок 1 класс\шаблон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7328"/>
            <a:ext cx="9144000" cy="686532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9144000" cy="685799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07600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Семён\Desktop\откр. урок 1 класс\шаблон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7328"/>
            <a:ext cx="9144000" cy="686532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9143999" cy="6857999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745154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Семён\Desktop\откр. урок 1 класс\шаблон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7328"/>
            <a:ext cx="9144000" cy="686532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Улыбающееся лицо 7"/>
          <p:cNvSpPr/>
          <p:nvPr/>
        </p:nvSpPr>
        <p:spPr>
          <a:xfrm>
            <a:off x="395536" y="1049071"/>
            <a:ext cx="2592288" cy="2667962"/>
          </a:xfrm>
          <a:prstGeom prst="smileyFace">
            <a:avLst/>
          </a:prstGeom>
          <a:solidFill>
            <a:srgbClr val="FF0000"/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0000"/>
              </a:solidFill>
            </a:endParaRPr>
          </a:p>
        </p:txBody>
      </p:sp>
      <p:sp>
        <p:nvSpPr>
          <p:cNvPr id="9" name="Улыбающееся лицо 8"/>
          <p:cNvSpPr/>
          <p:nvPr/>
        </p:nvSpPr>
        <p:spPr>
          <a:xfrm>
            <a:off x="3203848" y="1049071"/>
            <a:ext cx="2664296" cy="2667962"/>
          </a:xfrm>
          <a:prstGeom prst="smileyFace">
            <a:avLst>
              <a:gd name="adj" fmla="val 369"/>
            </a:avLst>
          </a:prstGeom>
          <a:solidFill>
            <a:srgbClr val="00B050"/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Улыбающееся лицо 9"/>
          <p:cNvSpPr/>
          <p:nvPr/>
        </p:nvSpPr>
        <p:spPr>
          <a:xfrm>
            <a:off x="6084168" y="1049071"/>
            <a:ext cx="2664296" cy="2667962"/>
          </a:xfrm>
          <a:prstGeom prst="smileyFace">
            <a:avLst>
              <a:gd name="adj" fmla="val -4653"/>
            </a:avLst>
          </a:prstGeom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06977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Семён\Desktop\откр. урок 1 класс\шаблон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7328"/>
            <a:ext cx="9144000" cy="686532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9144000" cy="6857999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492310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172216" y="1600200"/>
            <a:ext cx="6799568" cy="4525963"/>
          </a:xfrm>
        </p:spPr>
      </p:pic>
      <p:pic>
        <p:nvPicPr>
          <p:cNvPr id="2050" name="Picture 2" descr="C:\Users\Семён\Desktop\откр. урок 1 класс\шаблон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7327"/>
            <a:ext cx="9144000" cy="68726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18232" y="332656"/>
            <a:ext cx="8748464" cy="6230491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629823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172216" y="1600200"/>
            <a:ext cx="6799568" cy="4525963"/>
          </a:xfrm>
        </p:spPr>
      </p:pic>
      <p:pic>
        <p:nvPicPr>
          <p:cNvPr id="2050" name="Picture 2" descr="C:\Users\Семён\Desktop\откр. урок 1 класс\шаблон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7327"/>
            <a:ext cx="9144000" cy="68726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18232" y="332656"/>
            <a:ext cx="8748464" cy="62304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629823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Семён\Desktop\откр. урок 1 класс\шаблон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653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799692" y="1628800"/>
            <a:ext cx="5004556" cy="439248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403648" y="548680"/>
            <a:ext cx="518457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</a:rPr>
              <a:t>Игра «День и ночь»</a:t>
            </a:r>
            <a:endParaRPr lang="ru-RU" sz="4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69168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Семён\Desktop\откр. урок 1 класс\шаблон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7328"/>
            <a:ext cx="9144000" cy="686532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255910"/>
            <a:ext cx="8640960" cy="63627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4038564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Семён\Desktop\откр. урок 1 класс\шаблон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7328"/>
            <a:ext cx="9144000" cy="686532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51520" y="4929584"/>
            <a:ext cx="373442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51520" y="4929584"/>
            <a:ext cx="4104456" cy="1307728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66CCFF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95536" y="5229200"/>
            <a:ext cx="648072" cy="7920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8000" b="1" dirty="0">
              <a:solidFill>
                <a:srgbClr val="FF00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115616" y="5235996"/>
            <a:ext cx="648072" cy="7920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8000" b="1" dirty="0">
              <a:solidFill>
                <a:srgbClr val="FF000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866876" y="5235996"/>
            <a:ext cx="626368" cy="7920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8000" b="1" dirty="0">
              <a:solidFill>
                <a:srgbClr val="FF000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627784" y="5244144"/>
            <a:ext cx="648072" cy="7920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8000" b="1" dirty="0">
              <a:solidFill>
                <a:srgbClr val="FF0000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419872" y="5235996"/>
            <a:ext cx="683220" cy="7852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8000" b="1" dirty="0">
              <a:solidFill>
                <a:srgbClr val="FF0000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251520" y="188640"/>
            <a:ext cx="4104456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753629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Семён\Desktop\откр. урок 1 класс\шаблон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7328"/>
            <a:ext cx="9144000" cy="686532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606224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Семён\Desktop\откр. урок 1 класс\шаблон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7328"/>
            <a:ext cx="9144000" cy="686532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212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98156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7034"/>
            <a:ext cx="9144000" cy="6872068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025001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236</TotalTime>
  <Words>13</Words>
  <Application>Microsoft Office PowerPoint</Application>
  <PresentationFormat>Экран (4:3)</PresentationFormat>
  <Paragraphs>8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Семён</dc:creator>
  <cp:lastModifiedBy>User</cp:lastModifiedBy>
  <cp:revision>21</cp:revision>
  <dcterms:created xsi:type="dcterms:W3CDTF">2017-09-26T17:59:33Z</dcterms:created>
  <dcterms:modified xsi:type="dcterms:W3CDTF">2017-10-17T16:13:41Z</dcterms:modified>
</cp:coreProperties>
</file>