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1" r:id="rId4"/>
    <p:sldId id="258" r:id="rId5"/>
    <p:sldId id="260" r:id="rId6"/>
    <p:sldId id="261" r:id="rId7"/>
    <p:sldId id="259" r:id="rId8"/>
    <p:sldId id="274" r:id="rId9"/>
    <p:sldId id="269" r:id="rId10"/>
    <p:sldId id="282" r:id="rId11"/>
    <p:sldId id="267" r:id="rId12"/>
    <p:sldId id="283" r:id="rId13"/>
    <p:sldId id="264" r:id="rId14"/>
    <p:sldId id="265" r:id="rId15"/>
    <p:sldId id="266" r:id="rId16"/>
    <p:sldId id="278" r:id="rId17"/>
    <p:sldId id="270" r:id="rId18"/>
    <p:sldId id="280" r:id="rId19"/>
    <p:sldId id="273" r:id="rId20"/>
    <p:sldId id="275" r:id="rId21"/>
    <p:sldId id="281" r:id="rId22"/>
    <p:sldId id="277" r:id="rId23"/>
    <p:sldId id="26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CCFFCC"/>
    <a:srgbClr val="CCECFF"/>
    <a:srgbClr val="FFCCFF"/>
    <a:srgbClr val="800000"/>
    <a:srgbClr val="FFFF00"/>
    <a:srgbClr val="CC0000"/>
    <a:srgbClr val="0066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718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3B55F90-A3CC-48FC-AF4F-D077FB065F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E03A5-A192-45DC-8694-6BF6E90BEF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9223B0-5982-45F3-B301-1C1AB92BA0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9EEC0E-DA50-4943-82F0-82EDBA395D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E0FE6C-13D7-40DB-966A-213C7321F5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7331F3-F8B2-48D3-BC38-C568F8F292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D6295742-F494-41FC-B637-3FE756D262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57478447-42A1-4837-A60F-EC2823D654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D95234-D234-493A-9ED0-7F3A6659568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DC8553-69C2-43AD-AA60-59CC8CB207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4CF8B7-85C5-43ED-8E3C-19A08E609D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332AB10-87B5-4064-975F-529F2E6502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842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smtClean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Белый медведь</a:t>
            </a:r>
            <a:r>
              <a:rPr lang="ru-RU" sz="5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2052" name="Picture 4" descr="Белые животные Северного полю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268413"/>
            <a:ext cx="7129462" cy="5348287"/>
          </a:xfrm>
          <a:prstGeom prst="rect">
            <a:avLst/>
          </a:prstGeom>
          <a:noFill/>
          <a:ln w="38100">
            <a:solidFill>
              <a:srgbClr val="33CCCC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polar-bear-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404813"/>
            <a:ext cx="7251700" cy="47307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755650" y="5516563"/>
            <a:ext cx="77771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Когда медведи сворачиваются поспать, они закрывают нос лапой, чтобы сохранить тепло.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Белые животные Северного полю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275" y="2781300"/>
            <a:ext cx="5040313" cy="3779838"/>
          </a:xfrm>
          <a:prstGeom prst="rect">
            <a:avLst/>
          </a:prstGeom>
          <a:noFill/>
          <a:ln w="38100">
            <a:solidFill>
              <a:srgbClr val="33CCCC"/>
            </a:solidFill>
            <a:miter lim="800000"/>
            <a:headEnd/>
            <a:tailEnd/>
          </a:ln>
        </p:spPr>
      </p:pic>
      <p:pic>
        <p:nvPicPr>
          <p:cNvPr id="13315" name="Picture 5" descr="Белые животные Северного полюс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4762500" cy="357187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79388" y="3933825"/>
            <a:ext cx="3527425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Белые медведи – большие чистюли. После еды они проводят около 20 минут, вычищая себя.</a:t>
            </a:r>
            <a:r>
              <a:rPr lang="ru-RU" sz="2800" b="1"/>
              <a:t> 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5003800" y="476250"/>
            <a:ext cx="38893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Им нужно убедиться, что в шерсти не осталось никаких остатков пищи, которые могут снизить её теплоизоляционные свойства.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323850" y="5373688"/>
            <a:ext cx="88201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Они не впадают в спячку. Медведи-мамы остаются в берлогах и снижают свою активность, а папы продолжают охотиться на протяжении всей зимы.</a:t>
            </a:r>
          </a:p>
        </p:txBody>
      </p:sp>
      <p:pic>
        <p:nvPicPr>
          <p:cNvPr id="41990" name="Picture 4" descr="Белые животные Северного полю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404813"/>
            <a:ext cx="6443662" cy="48323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Белые животные Северного полюс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0750" y="2625725"/>
            <a:ext cx="4762500" cy="3571875"/>
          </a:xfrm>
          <a:noFill/>
          <a:ln>
            <a:solidFill>
              <a:schemeClr val="hlink"/>
            </a:solidFill>
          </a:ln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755650" y="333375"/>
            <a:ext cx="77406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/>
              <a:t>Маленькие медвежата рождаются после 8 месяцев беременности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395288" y="5373688"/>
            <a:ext cx="80645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Мишутки, которые только родились весят около 700 грамм.  Видеть они начинают только в месячном возрасте.</a:t>
            </a:r>
          </a:p>
        </p:txBody>
      </p:sp>
      <p:pic>
        <p:nvPicPr>
          <p:cNvPr id="9222" name="Picture 4" descr="IAОEAП~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404813"/>
            <a:ext cx="6300788" cy="4637087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468313" y="5516563"/>
            <a:ext cx="82915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В два месяца у них появляются зубки, а в три месяца они выходят с мамой из берлоги.</a:t>
            </a:r>
          </a:p>
        </p:txBody>
      </p:sp>
      <p:pic>
        <p:nvPicPr>
          <p:cNvPr id="10248" name="Picture 8" descr="52p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692150"/>
            <a:ext cx="6673850" cy="45720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25p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476250"/>
            <a:ext cx="6673850" cy="4913313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36869" name="Rectangle 3"/>
          <p:cNvSpPr>
            <a:spLocks noChangeArrowheads="1"/>
          </p:cNvSpPr>
          <p:nvPr/>
        </p:nvSpPr>
        <p:spPr bwMode="auto">
          <a:xfrm>
            <a:off x="539750" y="5661025"/>
            <a:ext cx="83534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С мамой они не расстаются полтора года. 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А вот их отцы бывают для них очень опасны.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Белые животные Северного полю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476250"/>
            <a:ext cx="6156325" cy="461803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95288" y="5313363"/>
            <a:ext cx="84978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Известно, что белые медведи могут подвергаться вспышкам гнева. Не раз было замечено, как медведь раскидывал огромные куски льда и громко рычал в отчаянии после неудавшейся попытки схватить свою жертву.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47p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1125538"/>
            <a:ext cx="4356100" cy="302577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323850" y="5672138"/>
            <a:ext cx="8524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Белые медведи строят многокомнатные берлоги в снегу, при чем даже с вытяжкой.</a:t>
            </a:r>
          </a:p>
        </p:txBody>
      </p:sp>
      <p:pic>
        <p:nvPicPr>
          <p:cNvPr id="38918" name="Picture 6" descr="untitled"/>
          <p:cNvPicPr>
            <a:picLocks noChangeAspect="1" noChangeArrowheads="1"/>
          </p:cNvPicPr>
          <p:nvPr/>
        </p:nvPicPr>
        <p:blipFill>
          <a:blip r:embed="rId3" cstate="print"/>
          <a:srcRect l="10231" r="10394"/>
          <a:stretch>
            <a:fillRect/>
          </a:stretch>
        </p:blipFill>
        <p:spPr bwMode="auto">
          <a:xfrm>
            <a:off x="250825" y="0"/>
            <a:ext cx="4643438" cy="334168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38919" name="Picture 7" descr="WWFImgFullitem1006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3068638"/>
            <a:ext cx="3744912" cy="24892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88931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Какого цвета мех белых медведей? Белый? </a:t>
            </a:r>
          </a:p>
          <a:p>
            <a:pPr algn="ctr" eaLnBrk="0" hangingPunct="0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Нет, неправильно.  На самом деле истинный цвет шерсти северного медведя - черный. А выглядят эти животные белыми, потому что каждый волос как бы отражает видимый свет, как снег и лед.</a:t>
            </a:r>
          </a:p>
        </p:txBody>
      </p:sp>
      <p:pic>
        <p:nvPicPr>
          <p:cNvPr id="19461" name="Picture 5" descr="0c28ed1e0bd35d8c0d24080f14bbed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2133600"/>
            <a:ext cx="5975350" cy="448627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476250"/>
            <a:ext cx="8229600" cy="18732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Вид занесён в Международную Красную книгу и Красную книгу России </a:t>
            </a:r>
          </a:p>
        </p:txBody>
      </p:sp>
      <p:pic>
        <p:nvPicPr>
          <p:cNvPr id="3076" name="Picture 4" descr="POLARB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412875"/>
            <a:ext cx="7200900" cy="5073650"/>
          </a:xfrm>
          <a:prstGeom prst="rect">
            <a:avLst/>
          </a:prstGeom>
          <a:noFill/>
          <a:ln w="38100">
            <a:solidFill>
              <a:srgbClr val="3366FF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animal016"/>
          <p:cNvPicPr>
            <a:picLocks noChangeAspect="1" noChangeArrowheads="1"/>
          </p:cNvPicPr>
          <p:nvPr/>
        </p:nvPicPr>
        <p:blipFill>
          <a:blip r:embed="rId2" cstate="print"/>
          <a:srcRect t="4678"/>
          <a:stretch>
            <a:fillRect/>
          </a:stretch>
        </p:blipFill>
        <p:spPr bwMode="auto">
          <a:xfrm>
            <a:off x="1042988" y="404813"/>
            <a:ext cx="6948487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684213" y="5553075"/>
            <a:ext cx="80549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b="1"/>
              <a:t> </a:t>
            </a:r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Современное общемировое количество белых медведей оцениваются в 20-30 тысяч особей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539750" y="5964238"/>
            <a:ext cx="8050213" cy="95567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Единственные живые существа, которые угрожают медведям, это люди!</a:t>
            </a:r>
          </a:p>
        </p:txBody>
      </p:sp>
      <p:pic>
        <p:nvPicPr>
          <p:cNvPr id="39943" name="Picture 7" descr="101622327_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72563" cy="57927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88913"/>
            <a:ext cx="3467100" cy="1143000"/>
          </a:xfrm>
        </p:spPr>
        <p:txBody>
          <a:bodyPr>
            <a:normAutofit/>
          </a:bodyPr>
          <a:lstStyle/>
          <a:p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Источники: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196975"/>
            <a:ext cx="4105275" cy="2908300"/>
          </a:xfrm>
          <a:solidFill>
            <a:schemeClr val="bg1"/>
          </a:solidFill>
          <a:ln>
            <a:solidFill>
              <a:schemeClr val="hlink"/>
            </a:solidFill>
          </a:ln>
        </p:spPr>
        <p:txBody>
          <a:bodyPr/>
          <a:lstStyle/>
          <a:p>
            <a:r>
              <a:rPr lang="en-US" u="sng" smtClean="0">
                <a:solidFill>
                  <a:schemeClr val="hlink"/>
                </a:solidFill>
              </a:rPr>
              <a:t>http://pptcloud.ru</a:t>
            </a:r>
          </a:p>
          <a:p>
            <a:r>
              <a:rPr lang="en-US" u="sng" smtClean="0">
                <a:solidFill>
                  <a:schemeClr val="hlink"/>
                </a:solidFill>
              </a:rPr>
              <a:t>http://i-fakt.ru</a:t>
            </a:r>
          </a:p>
          <a:p>
            <a:r>
              <a:rPr lang="en-US" u="sng" smtClean="0">
                <a:solidFill>
                  <a:schemeClr val="hlink"/>
                </a:solidFill>
              </a:rPr>
              <a:t>http://biodat.ru/</a:t>
            </a:r>
          </a:p>
          <a:p>
            <a:r>
              <a:rPr lang="en-US" u="sng" smtClean="0">
                <a:solidFill>
                  <a:schemeClr val="hlink"/>
                </a:solidFill>
              </a:rPr>
              <a:t>http://lifestripes.ru</a:t>
            </a:r>
          </a:p>
          <a:p>
            <a:endParaRPr lang="ru-RU" smtClean="0"/>
          </a:p>
        </p:txBody>
      </p:sp>
      <p:pic>
        <p:nvPicPr>
          <p:cNvPr id="34820" name="Picture 4" descr="Белые животные Северного полю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765175"/>
            <a:ext cx="4402137" cy="3302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34821" name="Picture 5" descr="Белые животные Северного полюса"/>
          <p:cNvPicPr>
            <a:picLocks noChangeAspect="1" noChangeArrowheads="1"/>
          </p:cNvPicPr>
          <p:nvPr/>
        </p:nvPicPr>
        <p:blipFill>
          <a:blip r:embed="rId3" cstate="print"/>
          <a:srcRect t="31044"/>
          <a:stretch>
            <a:fillRect/>
          </a:stretch>
        </p:blipFill>
        <p:spPr bwMode="auto">
          <a:xfrm>
            <a:off x="1979613" y="3860800"/>
            <a:ext cx="5795962" cy="299720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928813" y="5246688"/>
            <a:ext cx="5838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Спасибо за внимание!</a:t>
            </a:r>
          </a:p>
        </p:txBody>
      </p:sp>
      <p:pic>
        <p:nvPicPr>
          <p:cNvPr id="14341" name="Picture 5" descr="8a5dc5111038e3f668890729da5b03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333375"/>
            <a:ext cx="6551613" cy="491013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971550" y="5589588"/>
            <a:ext cx="78962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Живут вдоль берега и </a:t>
            </a:r>
          </a:p>
          <a:p>
            <a:pPr algn="ctr" eaLnBrk="0" hangingPunct="0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на морском льду ледяной Арктики.</a:t>
            </a:r>
          </a:p>
        </p:txBody>
      </p:sp>
      <p:pic>
        <p:nvPicPr>
          <p:cNvPr id="17414" name="Picture 6" descr="polar-bear-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88913"/>
            <a:ext cx="6842125" cy="51323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5102225"/>
            <a:ext cx="8496300" cy="1755775"/>
          </a:xfrm>
        </p:spPr>
        <p:txBody>
          <a:bodyPr/>
          <a:lstStyle/>
          <a:p>
            <a:pPr marL="87313" indent="-87313" algn="ctr" eaLnBrk="1" hangingPunct="1">
              <a:buFontTx/>
              <a:buNone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Белые медведи – самый крупные звери не только из медведей, но и среди всех хищников.</a:t>
            </a:r>
          </a:p>
          <a:p>
            <a:pPr marL="87313" indent="-87313" algn="ctr" eaLnBrk="1" hangingPunct="1">
              <a:buFontTx/>
              <a:buNone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Встречаются громадины, длина тела которых достигает 3 метров, а вес – 1 тонну. </a:t>
            </a:r>
          </a:p>
        </p:txBody>
      </p:sp>
      <p:pic>
        <p:nvPicPr>
          <p:cNvPr id="4104" name="Picture 8" descr="0a322ae0276d1e349cd8be944a55a82c"/>
          <p:cNvPicPr>
            <a:picLocks noChangeAspect="1" noChangeArrowheads="1"/>
          </p:cNvPicPr>
          <p:nvPr/>
        </p:nvPicPr>
        <p:blipFill>
          <a:blip r:embed="rId2" cstate="print"/>
          <a:srcRect b="10147"/>
          <a:stretch>
            <a:fillRect/>
          </a:stretch>
        </p:blipFill>
        <p:spPr bwMode="auto">
          <a:xfrm>
            <a:off x="755650" y="0"/>
            <a:ext cx="7620000" cy="494188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755650" y="5013325"/>
            <a:ext cx="76327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Круглый год под кожей лежит толстый – </a:t>
            </a:r>
          </a:p>
          <a:p>
            <a:pPr algn="ctr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3-4 см - слой жира. Жир не только спасает  зверя от холода и делает его тело более лёгким, чтоб легко держаться на плаву.</a:t>
            </a:r>
          </a:p>
        </p:txBody>
      </p:sp>
      <p:pic>
        <p:nvPicPr>
          <p:cNvPr id="6152" name="Picture 8" descr="32p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260350"/>
            <a:ext cx="6769100" cy="4665663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620713"/>
            <a:ext cx="8640763" cy="6477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Белые медведи могут прожить более 30 лет</a:t>
            </a:r>
          </a:p>
        </p:txBody>
      </p:sp>
      <p:pic>
        <p:nvPicPr>
          <p:cNvPr id="11269" name="Picture 5" descr="31p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628775"/>
            <a:ext cx="7308850" cy="4703763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0"/>
            <a:ext cx="8229600" cy="129698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Активно добывают рыбу и крупных животных. Главная жертва – арктические тюлени, нерпы, моржи.   </a:t>
            </a:r>
          </a:p>
        </p:txBody>
      </p:sp>
      <p:pic>
        <p:nvPicPr>
          <p:cNvPr id="5125" name="Picture 5" descr="polar-bear-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341438"/>
            <a:ext cx="7056438" cy="529272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173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88913"/>
            <a:ext cx="7129463" cy="50292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827088" y="5373688"/>
            <a:ext cx="76676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Белые медведи отличаются превосходным обонянием. Они могут учуять тюленя на расстоянии 32 километров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Белые животные Северного полю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0200" y="188913"/>
            <a:ext cx="4762500" cy="3571875"/>
          </a:xfrm>
          <a:prstGeom prst="rect">
            <a:avLst/>
          </a:prstGeom>
          <a:noFill/>
          <a:ln w="38100">
            <a:solidFill>
              <a:srgbClr val="00CCFF"/>
            </a:solidFill>
            <a:miter lim="800000"/>
            <a:headEnd/>
            <a:tailEnd/>
          </a:ln>
        </p:spPr>
      </p:pic>
      <p:pic>
        <p:nvPicPr>
          <p:cNvPr id="15363" name="Picture 5" descr="Белые животные Северного полюс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733675"/>
            <a:ext cx="5113338" cy="3835400"/>
          </a:xfrm>
          <a:prstGeom prst="rect">
            <a:avLst/>
          </a:prstGeom>
          <a:noFill/>
          <a:ln w="57150">
            <a:solidFill>
              <a:srgbClr val="33CCCC"/>
            </a:solidFill>
            <a:miter lim="800000"/>
            <a:headEnd/>
            <a:tailEnd/>
          </a:ln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404813"/>
            <a:ext cx="41052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Хотя температура в Арктике может опускаться до -45° С,</a:t>
            </a:r>
          </a:p>
          <a:p>
            <a:pPr algn="ctr" eaLnBrk="0" hangingPunct="0"/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 у белых медведей обычно возникают проблемы не с замерзанием, а с перегревом. Особенно во время бега. 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5399088" y="4365625"/>
            <a:ext cx="374491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Поэтому медведи предпочитают передвигаться медленно и размеренно.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226</TotalTime>
  <Words>394</Words>
  <Application>Microsoft Office PowerPoint</Application>
  <PresentationFormat>Экран (4:3)</PresentationFormat>
  <Paragraphs>35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Городская</vt:lpstr>
      <vt:lpstr>Белый медведь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Источники:</vt:lpstr>
      <vt:lpstr>Слайд 23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Белый медведь</dc:title>
  <dc:creator>Admin</dc:creator>
  <cp:lastModifiedBy>коля</cp:lastModifiedBy>
  <cp:revision>24</cp:revision>
  <dcterms:created xsi:type="dcterms:W3CDTF">2009-10-22T15:03:50Z</dcterms:created>
  <dcterms:modified xsi:type="dcterms:W3CDTF">2017-10-17T16:06:38Z</dcterms:modified>
</cp:coreProperties>
</file>