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366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64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669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6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15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35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141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857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384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56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243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55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75D00-C515-476D-8383-C79A6093B464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580F6-CF13-42E2-91E3-959E565B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228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6112" y="242887"/>
            <a:ext cx="5819775" cy="637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01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275" y="238125"/>
            <a:ext cx="6267450" cy="63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96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275" y="233362"/>
            <a:ext cx="6267450" cy="639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68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362" y="623887"/>
            <a:ext cx="6391275" cy="561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19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162" y="242887"/>
            <a:ext cx="5019675" cy="637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34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075" y="1462087"/>
            <a:ext cx="641985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86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811" y="85741"/>
            <a:ext cx="14417295" cy="687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055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3</cp:revision>
  <dcterms:created xsi:type="dcterms:W3CDTF">2017-08-09T08:45:24Z</dcterms:created>
  <dcterms:modified xsi:type="dcterms:W3CDTF">2017-08-09T09:12:15Z</dcterms:modified>
</cp:coreProperties>
</file>