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74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41C6A7A-B8A9-4078-BC29-5D6747D7243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24AFE1A-450E-43B9-8B1C-B883E1397E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Доклад  (использованием иллюстраций)  в подготовительной группе </a:t>
            </a:r>
            <a:br>
              <a:rPr lang="ru-RU" dirty="0" smtClean="0"/>
            </a:br>
            <a:r>
              <a:rPr lang="ru-RU" dirty="0" smtClean="0"/>
              <a:t>Тема: «Виды закаливающих мероприятий для детей дошкольного возраста»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941168"/>
            <a:ext cx="6400800" cy="14732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Воспитатель: Казакова И.Ю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Октябрь 2017 г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45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сер\Pictures\11.10.2017\зож\Презентация\40398801-Boy-standing-bare-foot-looking-surprised-Stock-Vector-cartoon-boy-f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704856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0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сер\Pictures\11.10.2017\зож\Презентация\img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48"/>
          <a:stretch/>
        </p:blipFill>
        <p:spPr bwMode="auto">
          <a:xfrm>
            <a:off x="251520" y="548680"/>
            <a:ext cx="871296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758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сер\Desktop\16.10\66838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92" y="188640"/>
            <a:ext cx="885140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942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сер\Pictures\11.10.2017\зож\Презентация\lechenie-ploskostop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640960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53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сер\Pictures\11.10.2017\зож\Презентация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926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сер\Pictures\11.10.2017\зож\Презентация\dorojka-massajnaya-s-pyatochkami-11440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7129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548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сер\Pictures\11.10.2017\зож\Презентация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701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сер\Pictures\11.10.2017\зож\Презентация\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347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сер\Pictures\11.10.2017\зож\Презентация\hello_html_513f3d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49694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149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сер\Pictures\11.10.2017\зож\Презентация\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7250"/>
            <a:ext cx="8712968" cy="574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10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ер\Pictures\11.10.2017\зож\Презентация\img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29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18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сер\Pictures\11.10.2017\зож\Презентация\qlbXi4WZJu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55" t="10151" r="3360" b="5758"/>
          <a:stretch/>
        </p:blipFill>
        <p:spPr bwMode="auto">
          <a:xfrm rot="16200000">
            <a:off x="1871703" y="-495439"/>
            <a:ext cx="5328592" cy="885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сер\Pictures\11.10.2017\зож\Презентация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48464" cy="65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068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сер\Pictures\11.10.2017\зож\Презентация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77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сер\Pictures\11.10.2017\зож\Презентация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400"/>
            <a:ext cx="8784976" cy="640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810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сер\Pictures\11.10.2017\зож\Презентация\A9HTtWV9Fb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" t="4831" r="4926" b="9488"/>
          <a:stretch/>
        </p:blipFill>
        <p:spPr bwMode="auto">
          <a:xfrm>
            <a:off x="0" y="-20001"/>
            <a:ext cx="9144000" cy="687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107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сер\Pictures\11.10.2017\зож\Презентация\mass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3"/>
            <a:ext cx="87129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84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сер\Pictures\11.10.2017\зож\Презентация\konspekt-lechebnyy-massaj-zadachi-tseli-i-vyvody-28530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4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сер\Pictures\11.10.2017\зож\Презентация\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10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15</Words>
  <Application>Microsoft Office PowerPoint</Application>
  <PresentationFormat>Экран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Доклад  (использованием иллюстраций)  в подготовительной группе  Тема: «Виды закаливающих мероприятий для детей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(использованием иллюстраций)  в подготовительной группе  Тема: «Виды закаливающих мероприятий для детей дошкольного возраста»</dc:title>
  <dc:creator>асер</dc:creator>
  <cp:lastModifiedBy>асер</cp:lastModifiedBy>
  <cp:revision>5</cp:revision>
  <dcterms:created xsi:type="dcterms:W3CDTF">2017-10-17T12:26:04Z</dcterms:created>
  <dcterms:modified xsi:type="dcterms:W3CDTF">2017-10-17T13:02:29Z</dcterms:modified>
</cp:coreProperties>
</file>