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0DF498-39E9-44D5-A2E9-A33CA395CB4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0EA201-2459-4430-A844-156010267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«Первые шаги по ступенькам финансовой грамоты»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Группа№12 «Росинка»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876"/>
            <a:ext cx="442915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Просмотр презентации «История о Рублике и его друзьях» </a:t>
            </a:r>
            <a:endParaRPr lang="ru-RU" dirty="0"/>
          </a:p>
        </p:txBody>
      </p:sp>
      <p:pic>
        <p:nvPicPr>
          <p:cNvPr id="5" name="Содержимое 4" descr="145812754685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23144" y="781844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145812755884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64150" y="781844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Занятие: « Путешествие в сказочную страну Финансов»</a:t>
            </a:r>
            <a:endParaRPr lang="ru-RU" dirty="0"/>
          </a:p>
        </p:txBody>
      </p:sp>
      <p:pic>
        <p:nvPicPr>
          <p:cNvPr id="5" name="Содержимое 4" descr="14579545133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7369" y="1267619"/>
            <a:ext cx="3886200" cy="291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14579545117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78375" y="1267619"/>
            <a:ext cx="3886200" cy="291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4579545264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3950768" cy="2963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14579545158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357166"/>
            <a:ext cx="4141269" cy="310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Деньги будущего глазами детей</a:t>
            </a:r>
            <a:endParaRPr lang="ru-RU" dirty="0"/>
          </a:p>
        </p:txBody>
      </p:sp>
      <p:pic>
        <p:nvPicPr>
          <p:cNvPr id="8" name="Содержимое 7" descr="14582359642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7369" y="1267619"/>
            <a:ext cx="3886200" cy="291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145814513593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64150" y="781844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Сюжетно-ролевая игра «Магазин»</a:t>
            </a:r>
            <a:endParaRPr lang="ru-RU" dirty="0"/>
          </a:p>
        </p:txBody>
      </p:sp>
      <p:pic>
        <p:nvPicPr>
          <p:cNvPr id="5" name="Содержимое 4" descr="14582359658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23144" y="781844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14582359679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64150" y="781844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928670"/>
            <a:ext cx="4286280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45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«Первые шаги по ступенькам финансовой грамоты»</vt:lpstr>
      <vt:lpstr>Просмотр презентации «История о Рублике и его друзьях» </vt:lpstr>
      <vt:lpstr>Занятие: « Путешествие в сказочную страну Финансов»</vt:lpstr>
      <vt:lpstr>Слайд 4</vt:lpstr>
      <vt:lpstr>Деньги будущего глазами детей</vt:lpstr>
      <vt:lpstr>Сюжетно-ролевая игра «Магазин»</vt:lpstr>
      <vt:lpstr>Благодарим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неделя</dc:title>
  <dc:creator>Admin</dc:creator>
  <cp:lastModifiedBy>НОВИКОВЫ</cp:lastModifiedBy>
  <cp:revision>7</cp:revision>
  <dcterms:created xsi:type="dcterms:W3CDTF">2016-03-22T18:58:35Z</dcterms:created>
  <dcterms:modified xsi:type="dcterms:W3CDTF">2017-10-17T19:17:42Z</dcterms:modified>
</cp:coreProperties>
</file>