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3501D12-2FD9-426F-8EFE-0E6AAA03A518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7E2A669-E51D-4CE1-98E1-A2B609FCD39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1D12-2FD9-426F-8EFE-0E6AAA03A518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2A669-E51D-4CE1-98E1-A2B609FCD3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1D12-2FD9-426F-8EFE-0E6AAA03A518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2A669-E51D-4CE1-98E1-A2B609FCD3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3501D12-2FD9-426F-8EFE-0E6AAA03A518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7E2A669-E51D-4CE1-98E1-A2B609FCD39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3501D12-2FD9-426F-8EFE-0E6AAA03A518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7E2A669-E51D-4CE1-98E1-A2B609FCD39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1D12-2FD9-426F-8EFE-0E6AAA03A518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2A669-E51D-4CE1-98E1-A2B609FCD39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1D12-2FD9-426F-8EFE-0E6AAA03A518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2A669-E51D-4CE1-98E1-A2B609FCD39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3501D12-2FD9-426F-8EFE-0E6AAA03A518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7E2A669-E51D-4CE1-98E1-A2B609FCD39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1D12-2FD9-426F-8EFE-0E6AAA03A518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2A669-E51D-4CE1-98E1-A2B609FCD3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3501D12-2FD9-426F-8EFE-0E6AAA03A518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7E2A669-E51D-4CE1-98E1-A2B609FCD39E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3501D12-2FD9-426F-8EFE-0E6AAA03A518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7E2A669-E51D-4CE1-98E1-A2B609FCD39E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3501D12-2FD9-426F-8EFE-0E6AAA03A518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7E2A669-E51D-4CE1-98E1-A2B609FCD39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4546" y="1428736"/>
            <a:ext cx="6172200" cy="1894362"/>
          </a:xfrm>
        </p:spPr>
        <p:txBody>
          <a:bodyPr>
            <a:noAutofit/>
          </a:bodyPr>
          <a:lstStyle/>
          <a:p>
            <a:r>
              <a:rPr lang="ru-RU" sz="5400" i="1" dirty="0"/>
              <a:t>Колокольня </a:t>
            </a:r>
            <a:r>
              <a:rPr lang="ru-RU" sz="5400" i="1" dirty="0" smtClean="0"/>
              <a:t>села </a:t>
            </a:r>
            <a:r>
              <a:rPr lang="ru-RU" sz="5400" i="1" dirty="0" err="1" smtClean="0"/>
              <a:t>Кулига-Дракованово</a:t>
            </a:r>
            <a:r>
              <a:rPr lang="ru-RU" sz="5400" i="1" dirty="0" smtClean="0"/>
              <a:t>.</a:t>
            </a:r>
            <a:endParaRPr lang="ru-RU" sz="54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4714884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Подготовила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Ученица 10 </a:t>
            </a:r>
            <a:r>
              <a:rPr lang="ru-RU" sz="2000" dirty="0">
                <a:solidFill>
                  <a:schemeClr val="tx1"/>
                </a:solidFill>
              </a:rPr>
              <a:t>Б</a:t>
            </a:r>
            <a:r>
              <a:rPr lang="ru-RU" sz="2000" dirty="0" smtClean="0">
                <a:solidFill>
                  <a:schemeClr val="tx1"/>
                </a:solidFill>
              </a:rPr>
              <a:t> класса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Коваленко Анна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686304" cy="4525963"/>
          </a:xfrm>
        </p:spPr>
        <p:txBody>
          <a:bodyPr>
            <a:normAutofit/>
          </a:bodyPr>
          <a:lstStyle/>
          <a:p>
            <a:r>
              <a:rPr lang="ru-RU" dirty="0"/>
              <a:t> Колокольня села </a:t>
            </a:r>
            <a:r>
              <a:rPr lang="ru-RU" dirty="0" smtClean="0"/>
              <a:t>Кулига - </a:t>
            </a:r>
            <a:r>
              <a:rPr lang="ru-RU" dirty="0" err="1" smtClean="0"/>
              <a:t>Дракованово</a:t>
            </a:r>
            <a:r>
              <a:rPr lang="ru-RU" dirty="0" smtClean="0"/>
              <a:t> </a:t>
            </a:r>
            <a:r>
              <a:rPr lang="ru-RU" dirty="0"/>
              <a:t>является одной из самых древних колоколен шатрового типа на семнадцати столбах. Дата постройки точно не определена, по разным источникам её датируют от конца XVI до начала XVIII века.</a:t>
            </a:r>
          </a:p>
        </p:txBody>
      </p:sp>
      <p:pic>
        <p:nvPicPr>
          <p:cNvPr id="4" name="Рисунок 3" descr="144172_1140x8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1571612"/>
            <a:ext cx="3349903" cy="47442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24d5f77693a3694b56da797362bffc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29134" y="0"/>
            <a:ext cx="4614866" cy="4525963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 </a:t>
            </a:r>
            <a:r>
              <a:rPr lang="ru-RU" dirty="0">
                <a:solidFill>
                  <a:schemeClr val="bg1"/>
                </a:solidFill>
              </a:rPr>
              <a:t>Основанием колокольни служит низкий четверик - четырехстенный сруб, придающий постройке устойчивость, на который установлен восьмерик. Далее следует арочная галерея звона и главка с крестом, покрытая лемехом. Все исследователи отмечают, что колокольня своим строгим и простым обликом, соотношением объемов напоминает сторожевую башню, характерную для древнерусских деревянных крепостей.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500042"/>
            <a:ext cx="8429684" cy="5429288"/>
          </a:xfrm>
        </p:spPr>
        <p:txBody>
          <a:bodyPr>
            <a:noAutofit/>
          </a:bodyPr>
          <a:lstStyle/>
          <a:p>
            <a:r>
              <a:rPr lang="ru-RU" sz="1800" dirty="0"/>
              <a:t>Интересно упоминание о колокольне в очерке М. М. </a:t>
            </a:r>
            <a:r>
              <a:rPr lang="ru-RU" sz="1800" dirty="0" err="1"/>
              <a:t>Красилина</a:t>
            </a:r>
            <a:r>
              <a:rPr lang="ru-RU" sz="1800" dirty="0"/>
              <a:t> "Северные письма" : "Из всех многочисленных Кулиг Архангельской области интересно было попасть в ту, которая находится километрах в восьми от села </a:t>
            </a:r>
            <a:r>
              <a:rPr lang="ru-RU" sz="1800" dirty="0" err="1"/>
              <a:t>Пермогорья</a:t>
            </a:r>
            <a:r>
              <a:rPr lang="ru-RU" sz="1800" dirty="0"/>
              <a:t> на Двине и называется еще </a:t>
            </a:r>
            <a:r>
              <a:rPr lang="ru-RU" sz="1800" dirty="0" err="1"/>
              <a:t>Драковановой</a:t>
            </a:r>
            <a:r>
              <a:rPr lang="ru-RU" sz="1800" dirty="0"/>
              <a:t>. По В. И. Далю "кулига" означает выселок, деревня в лесу. И эта таковой и была. Поездка туда состоялась на тракторе сквозь густой лес под мелким моросящим дождиком, обострявшим свежесть хвойных запахов. И вдруг дремучие стены раздались и уступили место черным мокрым избам. Между ними, словно отстранившись, в туманном просвете стрелой одиноко стояла свеча - колокольня. По высоте с ней равнялись ели. Точнее - она была выше. Ее стройность оттеняла стоявшая невдалеке приземистая </a:t>
            </a:r>
            <a:r>
              <a:rPr lang="ru-RU" sz="1800" dirty="0" err="1"/>
              <a:t>церквуха</a:t>
            </a:r>
            <a:r>
              <a:rPr lang="ru-RU" sz="1800" dirty="0"/>
              <a:t>, обращенная в тракторную ремонтную мастерскую. Полусгнившие бревна восьмерика колокольни местами просвечивали насквозь. Еще стоявший венчавший ее крест напоминал кружево. Новое поколение тренировалось по нему в стрельбе. Велико было искушение взобраться наверх. И оно победило. Подниматься пришлось по пазам выпавших ступенек. На сохранившиеся наступать было опасно. Нога по контуру обуви продавливала набухшую водой и никогда не просыхавшую древесину. Многослойный птичий помет покрывал настил. Но и на него не стоило наступать. При каждом порыве ветра колокольня судорожно вздрагивала"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1_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285728"/>
            <a:ext cx="5072066" cy="2714644"/>
          </a:xfrm>
        </p:spPr>
        <p:txBody>
          <a:bodyPr>
            <a:normAutofit/>
          </a:bodyPr>
          <a:lstStyle/>
          <a:p>
            <a:r>
              <a:rPr lang="ru-RU" sz="2000" dirty="0"/>
              <a:t>Сегодня колокольня находится в музее </a:t>
            </a:r>
            <a:r>
              <a:rPr lang="ru-RU" sz="2000" dirty="0" smtClean="0"/>
              <a:t>деревянного </a:t>
            </a:r>
            <a:r>
              <a:rPr lang="ru-RU" sz="2000" dirty="0"/>
              <a:t>зодчества "Малые </a:t>
            </a:r>
            <a:r>
              <a:rPr lang="ru-RU" sz="2000" dirty="0" err="1"/>
              <a:t>Корелы</a:t>
            </a:r>
            <a:r>
              <a:rPr lang="ru-RU" sz="2000" dirty="0"/>
              <a:t>". Это один из </a:t>
            </a:r>
            <a:r>
              <a:rPr lang="ru-RU" sz="2000" dirty="0" smtClean="0"/>
              <a:t>первых экспонатов, привезенных в музей ( в 1968 г.).</a:t>
            </a:r>
            <a:endParaRPr lang="ru-RU" sz="2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</TotalTime>
  <Words>175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Эркер</vt:lpstr>
      <vt:lpstr>Колокольня села Кулига-Дракованово.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Колокольня села Кулига-Дракованово.</dc:title>
  <dc:creator>Коваленко</dc:creator>
  <cp:lastModifiedBy>Коваленко</cp:lastModifiedBy>
  <cp:revision>2</cp:revision>
  <dcterms:created xsi:type="dcterms:W3CDTF">2015-01-25T14:54:53Z</dcterms:created>
  <dcterms:modified xsi:type="dcterms:W3CDTF">2015-01-25T15:10:40Z</dcterms:modified>
</cp:coreProperties>
</file>