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1" r:id="rId5"/>
    <p:sldId id="260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22" autoAdjust="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656183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Повесть Н.В. Гоголя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</a:rPr>
              <a:t>«Невский проспект»</a:t>
            </a:r>
            <a:endParaRPr lang="ru-RU" sz="5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12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Словарная работа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Алебарда</a:t>
            </a:r>
            <a:r>
              <a:rPr lang="ru-RU" dirty="0"/>
              <a:t> - др</a:t>
            </a:r>
            <a:r>
              <a:rPr lang="ru-RU" b="1" dirty="0"/>
              <a:t>е</a:t>
            </a:r>
            <a:r>
              <a:rPr lang="ru-RU" dirty="0"/>
              <a:t>вковое рубяще-колющее холодное оружие с комбинированным наконечником, состоящим из игольчатого (круглого или гранёного) копейного острия и лезвия боевого топора с острым обухом. Находилась на вооружении пехоты ряда европейских стран с XIII по XVII век, получив наибольшее распространение в XV - XVI веках как эффективное оружие против хорошо защищённой кавалерии.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492896"/>
            <a:ext cx="4510501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40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Словарная работа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Рапе</a:t>
            </a:r>
            <a:r>
              <a:rPr lang="ru-RU" dirty="0"/>
              <a:t> - (фр., от </a:t>
            </a:r>
            <a:r>
              <a:rPr lang="ru-RU" dirty="0" err="1"/>
              <a:t>raper</a:t>
            </a:r>
            <a:r>
              <a:rPr lang="ru-RU" dirty="0"/>
              <a:t> - тереть). Род тертого нюхательного французского табака.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Эстампы</a:t>
            </a:r>
            <a:r>
              <a:rPr lang="ru-RU" dirty="0" smtClean="0"/>
              <a:t> </a:t>
            </a:r>
            <a:r>
              <a:rPr lang="ru-RU" dirty="0"/>
              <a:t>- (фр. </a:t>
            </a:r>
            <a:r>
              <a:rPr lang="ru-RU" dirty="0" err="1"/>
              <a:t>estampe</a:t>
            </a:r>
            <a:r>
              <a:rPr lang="ru-RU" dirty="0"/>
              <a:t>, от итал. </a:t>
            </a:r>
            <a:r>
              <a:rPr lang="ru-RU" dirty="0" err="1"/>
              <a:t>stampa</a:t>
            </a:r>
            <a:r>
              <a:rPr lang="ru-RU" dirty="0"/>
              <a:t>) — произведение графического искусства, представляющее собой гравюрный либо иной оттиск на бумаге с печатной формы (матрицы)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42" y="3501008"/>
            <a:ext cx="4392488" cy="3033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450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Художник Пискарёв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3600" dirty="0" smtClean="0"/>
              <a:t>Д. Н. </a:t>
            </a:r>
            <a:r>
              <a:rPr lang="ru-RU" sz="3600" dirty="0" err="1" smtClean="0"/>
              <a:t>Кардовский</a:t>
            </a:r>
            <a:r>
              <a:rPr lang="ru-RU" sz="3600" dirty="0" smtClean="0"/>
              <a:t> «Мечты Пискарёва»</a:t>
            </a:r>
            <a:endParaRPr lang="ru-RU" sz="36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8278" y="1916833"/>
            <a:ext cx="3830186" cy="3562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105" y="1916833"/>
            <a:ext cx="4219972" cy="3591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825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Поручик Пирогов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844824"/>
            <a:ext cx="4020475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750177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064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Пискарёв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340768"/>
            <a:ext cx="8496944" cy="4298032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Пискарёв</a:t>
            </a:r>
            <a:r>
              <a:rPr lang="ru-RU" dirty="0" smtClean="0">
                <a:solidFill>
                  <a:schemeClr val="tx1"/>
                </a:solidFill>
              </a:rPr>
              <a:t> – человек чистой души, искренних чувств и поступков. «Большей частью добрый, кроткий, застенчивый, беспечный, любящий тихое своё искусство», «скромно толкующий о любимом предмете».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07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80119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Пирогов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628800"/>
            <a:ext cx="8496944" cy="403244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Пирогов</a:t>
            </a:r>
            <a:r>
              <a:rPr lang="ru-RU" dirty="0" smtClean="0">
                <a:solidFill>
                  <a:schemeClr val="tx1"/>
                </a:solidFill>
              </a:rPr>
              <a:t> – офицер, поручик, его чин олицетворяет власть. Он относится к тому классу людей, которые подавляют личность. Он пошлый, бездуховный человек. « …считаются учёными и образованными; не пропускают ни одной публичной лекции»; «любят в пьесе хорошие стихи, также любят громко вызывать актёров»; « умел рассказать анекдот»; «был доволен своим чином».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71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Василий Семёнович Садовников </a:t>
            </a:r>
            <a:br>
              <a:rPr lang="ru-RU" sz="2400" b="1" dirty="0" smtClean="0"/>
            </a:br>
            <a:r>
              <a:rPr lang="ru-RU" sz="2400" b="1" dirty="0" smtClean="0">
                <a:solidFill>
                  <a:schemeClr val="accent1"/>
                </a:solidFill>
              </a:rPr>
              <a:t>«Невский проспект»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://www.artsait.ru/art/s/sadovnikov/img/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038" y="1412776"/>
            <a:ext cx="8696442" cy="394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76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prstClr val="black"/>
                </a:solidFill>
              </a:rPr>
              <a:t>Василий Семёнович Садовников </a:t>
            </a:r>
            <a:br>
              <a:rPr lang="ru-RU" sz="2400" b="1" dirty="0">
                <a:solidFill>
                  <a:prstClr val="black"/>
                </a:solidFill>
              </a:rPr>
            </a:br>
            <a:r>
              <a:rPr lang="ru-RU" sz="2400" b="1" dirty="0">
                <a:solidFill>
                  <a:srgbClr val="4F81BD"/>
                </a:solidFill>
              </a:rPr>
              <a:t>«Невский проспект»</a:t>
            </a:r>
            <a:endParaRPr lang="ru-RU" dirty="0"/>
          </a:p>
        </p:txBody>
      </p:sp>
      <p:pic>
        <p:nvPicPr>
          <p:cNvPr id="2050" name="Picture 2" descr="http://i1.ytimg.com/vi/-xUOalqHMXk/maxresdefault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1412776"/>
            <a:ext cx="7991163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623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prstClr val="black"/>
                </a:solidFill>
              </a:rPr>
              <a:t>Василий Семёнович Садовников </a:t>
            </a:r>
            <a:br>
              <a:rPr lang="ru-RU" sz="2400" b="1" dirty="0">
                <a:solidFill>
                  <a:prstClr val="black"/>
                </a:solidFill>
              </a:rPr>
            </a:br>
            <a:r>
              <a:rPr lang="ru-RU" sz="2400" b="1" dirty="0">
                <a:solidFill>
                  <a:srgbClr val="4F81BD"/>
                </a:solidFill>
              </a:rPr>
              <a:t>«Невский проспект»</a:t>
            </a:r>
            <a:endParaRPr lang="ru-RU" dirty="0"/>
          </a:p>
        </p:txBody>
      </p:sp>
      <p:pic>
        <p:nvPicPr>
          <p:cNvPr id="3074" name="Picture 2" descr="https://pazl.info/img/puzzles/big/136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7128792" cy="534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765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Словарная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err="1">
                <a:solidFill>
                  <a:srgbClr val="FF0000"/>
                </a:solidFill>
              </a:rPr>
              <a:t>Сюрту́к</a:t>
            </a:r>
            <a:r>
              <a:rPr lang="ru-RU" dirty="0"/>
              <a:t> (устар. </a:t>
            </a:r>
            <a:r>
              <a:rPr lang="ru-RU" dirty="0" err="1"/>
              <a:t>серту́к</a:t>
            </a:r>
            <a:r>
              <a:rPr lang="ru-RU" dirty="0"/>
              <a:t>; от фр. </a:t>
            </a:r>
            <a:r>
              <a:rPr lang="ru-RU" dirty="0" err="1"/>
              <a:t>surtout</a:t>
            </a:r>
            <a:r>
              <a:rPr lang="ru-RU" dirty="0"/>
              <a:t>; или </a:t>
            </a:r>
            <a:r>
              <a:rPr lang="ru-RU" dirty="0" err="1"/>
              <a:t>рединго́т</a:t>
            </a:r>
            <a:r>
              <a:rPr lang="ru-RU" dirty="0"/>
              <a:t>) — длинный, как пальто, двубортный пиджак, обычно приталенный. Сюртук появился в XVIII веке, в России — в первые десятилетия XIX века. Название произошло от французского </a:t>
            </a:r>
            <a:r>
              <a:rPr lang="ru-RU" dirty="0" err="1"/>
              <a:t>surtout</a:t>
            </a:r>
            <a:r>
              <a:rPr lang="ru-RU" dirty="0"/>
              <a:t> — «поверх всего».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772816"/>
            <a:ext cx="4687102" cy="3515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640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Словарная работа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Пестрядевый </a:t>
            </a:r>
            <a:r>
              <a:rPr lang="ru-RU" dirty="0" smtClean="0"/>
              <a:t>-  грубая </a:t>
            </a:r>
            <a:r>
              <a:rPr lang="ru-RU" dirty="0"/>
              <a:t>льняная или хлопчатобумажная ткань из разноцветных ниток (обычно домотканая). Клетчатая п. Полосатая п. &lt;Пестрядёвый, -</a:t>
            </a:r>
            <a:r>
              <a:rPr lang="ru-RU" dirty="0" err="1"/>
              <a:t>ая</a:t>
            </a:r>
            <a:r>
              <a:rPr lang="ru-RU" dirty="0"/>
              <a:t>, -</a:t>
            </a:r>
            <a:r>
              <a:rPr lang="ru-RU" dirty="0" err="1"/>
              <a:t>ое</a:t>
            </a:r>
            <a:r>
              <a:rPr lang="ru-RU" dirty="0"/>
              <a:t>. П. узор. П. халат.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268760"/>
            <a:ext cx="3168352" cy="528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177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Словарная работа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Фагот </a:t>
            </a:r>
            <a:r>
              <a:rPr lang="ru-RU" dirty="0" smtClean="0"/>
              <a:t> - язычковый </a:t>
            </a:r>
            <a:r>
              <a:rPr lang="ru-RU" dirty="0"/>
              <a:t>деревянный духовой музыкальный инструмент басового, тенорового и частично альтового регистра. Имеет вид согнутой длинной трубки с системой клапанов и двойной тростью, которая надевается на металлическую трубку в форме буквы S, соединяющую трость с основным корпусом инструмента. Своё название получил из-за того, что в разобранном состоянии напоминает вязанку дров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412776"/>
            <a:ext cx="3456384" cy="5212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912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Словарная работа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Ридикюль</a:t>
            </a:r>
            <a:r>
              <a:rPr lang="ru-RU" dirty="0"/>
              <a:t> -  (фр. </a:t>
            </a:r>
            <a:r>
              <a:rPr lang="ru-RU" dirty="0" err="1"/>
              <a:t>réticule</a:t>
            </a:r>
            <a:r>
              <a:rPr lang="ru-RU" dirty="0"/>
              <a:t> ← лат. </a:t>
            </a:r>
            <a:r>
              <a:rPr lang="ru-RU" dirty="0" err="1"/>
              <a:t>reticulum</a:t>
            </a:r>
            <a:r>
              <a:rPr lang="ru-RU" dirty="0"/>
              <a:t> — сетка) — женская сумочка на длинном шёлковом шнуре, украшенная вышивкой; надевалась на руку. Появилась в 1790-x годах в связи с изменением моды: до этого свободные женские юбки позволяли женщинам использовать своеобразные карманы, которые прикреплялись к поясу.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060848"/>
            <a:ext cx="4536504" cy="3629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413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Словарная работа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Инвалидный солдат </a:t>
            </a:r>
            <a:r>
              <a:rPr lang="ru-RU" dirty="0"/>
              <a:t>- категория военнослужащих, служивших в войсках с прилагательным «инвалидный» (рота, команда) существовавшая в 18-19 веках в Российской Императорской Армии. К современному понятию инвалиды (от инвалидность) относилась лишь часть данной категории военнослужащих, так наз. «</a:t>
            </a:r>
            <a:r>
              <a:rPr lang="ru-RU" dirty="0" err="1"/>
              <a:t>неслужащие</a:t>
            </a:r>
            <a:r>
              <a:rPr lang="ru-RU" dirty="0"/>
              <a:t> инвалиды», причем даже существовавшая не все время существования инвалидных войск как части Российской Императорской Армии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r>
              <a:rPr lang="ru-RU" sz="2000" dirty="0">
                <a:solidFill>
                  <a:prstClr val="black"/>
                </a:solidFill>
              </a:rPr>
              <a:t>Прочие категории «военных инвалидов» (известны как «служащие инвалиды») представляли внутренние войска (уездные и соляные инвалидные команды), госпитальную прислугу и части охраны особо важных объектов (оружейных и горных заводов, казенных фабрик, некоторых малых крепостей и тюрем) (номерные подвижные инвалидные роты). Кроме того, в составе полевых частей армии (полки и артиллерийские бригады) находились инвалидные роты (к 1874 переименованные в нестроевые роты).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078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582</Words>
  <Application>Microsoft Office PowerPoint</Application>
  <PresentationFormat>Экран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Повесть Н.В. Гоголя</vt:lpstr>
      <vt:lpstr>Василий Семёнович Садовников  «Невский проспект»</vt:lpstr>
      <vt:lpstr>Василий Семёнович Садовников  «Невский проспект»</vt:lpstr>
      <vt:lpstr>Василий Семёнович Садовников  «Невский проспект»</vt:lpstr>
      <vt:lpstr>Словарная работа</vt:lpstr>
      <vt:lpstr>Словарная работа</vt:lpstr>
      <vt:lpstr>Словарная работа</vt:lpstr>
      <vt:lpstr>Словарная работа</vt:lpstr>
      <vt:lpstr>Словарная работа</vt:lpstr>
      <vt:lpstr>Словарная работа</vt:lpstr>
      <vt:lpstr>Словарная работа</vt:lpstr>
      <vt:lpstr>Художник Пискарёв  Д. Н. Кардовский «Мечты Пискарёва»</vt:lpstr>
      <vt:lpstr>Поручик Пирогов</vt:lpstr>
      <vt:lpstr>Пискарёв</vt:lpstr>
      <vt:lpstr>Пирогов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Олег</cp:lastModifiedBy>
  <cp:revision>9</cp:revision>
  <dcterms:created xsi:type="dcterms:W3CDTF">2017-10-17T14:57:48Z</dcterms:created>
  <dcterms:modified xsi:type="dcterms:W3CDTF">2017-10-17T16:10:34Z</dcterms:modified>
</cp:coreProperties>
</file>