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3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FA4EC-D033-4E55-A4D5-FEF1BFC9B077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8C6D5-209A-4B20-8C34-4D3A7E695C9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FA4EC-D033-4E55-A4D5-FEF1BFC9B077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8C6D5-209A-4B20-8C34-4D3A7E695C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FA4EC-D033-4E55-A4D5-FEF1BFC9B077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8C6D5-209A-4B20-8C34-4D3A7E695C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FA4EC-D033-4E55-A4D5-FEF1BFC9B077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8C6D5-209A-4B20-8C34-4D3A7E695C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FA4EC-D033-4E55-A4D5-FEF1BFC9B077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8C6D5-209A-4B20-8C34-4D3A7E695C9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FA4EC-D033-4E55-A4D5-FEF1BFC9B077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8C6D5-209A-4B20-8C34-4D3A7E695C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FA4EC-D033-4E55-A4D5-FEF1BFC9B077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8C6D5-209A-4B20-8C34-4D3A7E695C9E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FA4EC-D033-4E55-A4D5-FEF1BFC9B077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8C6D5-209A-4B20-8C34-4D3A7E695C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FA4EC-D033-4E55-A4D5-FEF1BFC9B077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8C6D5-209A-4B20-8C34-4D3A7E695C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FA4EC-D033-4E55-A4D5-FEF1BFC9B077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8C6D5-209A-4B20-8C34-4D3A7E695C9E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FA4EC-D033-4E55-A4D5-FEF1BFC9B077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8C6D5-209A-4B20-8C34-4D3A7E695C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6D4FA4EC-D033-4E55-A4D5-FEF1BFC9B077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A868C6D5-209A-4B20-8C34-4D3A7E695C9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700808"/>
            <a:ext cx="7543800" cy="1524000"/>
          </a:xfrm>
        </p:spPr>
        <p:txBody>
          <a:bodyPr/>
          <a:lstStyle/>
          <a:p>
            <a:r>
              <a:rPr lang="ru-RU" dirty="0" smtClean="0"/>
              <a:t>Обучающее изложение </a:t>
            </a:r>
            <a:br>
              <a:rPr lang="ru-RU" dirty="0" smtClean="0"/>
            </a:br>
            <a:r>
              <a:rPr lang="ru-RU" sz="4000" dirty="0" smtClean="0"/>
              <a:t>2 класс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4653136"/>
            <a:ext cx="4968552" cy="1512168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Митрофанова Валентина Николаевна</a:t>
            </a:r>
          </a:p>
          <a:p>
            <a:pPr algn="ctr"/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начальных классов</a:t>
            </a:r>
          </a:p>
          <a:p>
            <a:pPr algn="ctr"/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ГБОУ СОШ № 456</a:t>
            </a:r>
          </a:p>
          <a:p>
            <a:pPr algn="ctr"/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Санкт - Петербурга</a:t>
            </a:r>
          </a:p>
          <a:p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073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3810977"/>
            <a:ext cx="74888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Лиса – красивое животное. Тело её покрыто густой рыжей шерстью. У лисы роскошный пушистый хвост. У неё короткие ноги и острая мордочка. Глазки у лисы бусинками, светятся хитрым огнём.</a:t>
            </a:r>
          </a:p>
        </p:txBody>
      </p:sp>
      <p:pic>
        <p:nvPicPr>
          <p:cNvPr id="2050" name="Picture 2" descr="C:\Users\1\Desktop\956026_310715_12_ArtFile_r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983" y="336042"/>
            <a:ext cx="5559896" cy="3474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2812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5738" y="149634"/>
            <a:ext cx="792088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Лиса</a:t>
            </a:r>
          </a:p>
          <a:p>
            <a:r>
              <a:rPr lang="ru-RU" sz="36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Под корнями старого дерева была лисья нора. Там жила лиса. Весной у лисицы родились лисята.</a:t>
            </a:r>
          </a:p>
          <a:p>
            <a:r>
              <a:rPr lang="ru-RU" sz="36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Мать-лиса ухаживала за ними. Она согревала их своим теплом, чистила их пушистую шерсть. </a:t>
            </a:r>
            <a:r>
              <a:rPr lang="ru-RU" sz="3600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Лисятки</a:t>
            </a:r>
            <a:r>
              <a:rPr lang="ru-RU" sz="36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были маленькие и слепые.</a:t>
            </a:r>
          </a:p>
          <a:p>
            <a:r>
              <a:rPr lang="ru-RU" sz="36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Скоро лисята выросли. Они стали вылезать из норы. Лисички любили играть на полянке.</a:t>
            </a:r>
            <a:endParaRPr lang="ru-RU" sz="36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564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slide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7884368" cy="5913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888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6909" y="116632"/>
            <a:ext cx="7128792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1.Где была 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лисья </a:t>
            </a:r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нора?</a:t>
            </a:r>
          </a:p>
          <a:p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огда у 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лисицы родились </a:t>
            </a:r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лисята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4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мать-лиса 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ухаживала за </a:t>
            </a:r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ними? </a:t>
            </a:r>
          </a:p>
          <a:p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4.Какие были лисята?</a:t>
            </a:r>
          </a:p>
          <a:p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5.Что 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стали </a:t>
            </a:r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лисята?</a:t>
            </a:r>
          </a:p>
          <a:p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любили делать лисички?</a:t>
            </a:r>
          </a:p>
          <a:p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52619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88640"/>
            <a:ext cx="792088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Лиса</a:t>
            </a:r>
          </a:p>
          <a:p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Под корнями старого дерева была лисья нора. Там жила лиса. Весной у лисицы родились лисята.</a:t>
            </a:r>
          </a:p>
          <a:p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Мать-лиса ухаживала за ними. Она согревала их своим теплом, чистила их пушистую шерсть. </a:t>
            </a:r>
            <a:r>
              <a:rPr lang="ru-RU" sz="3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Лисятки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были маленькие и слепые.</a:t>
            </a:r>
          </a:p>
          <a:p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Скоро лисята выросли. Они стали вылезать из норы. Лисички любили играть на полянке.</a:t>
            </a:r>
          </a:p>
        </p:txBody>
      </p:sp>
    </p:spTree>
    <p:extLst>
      <p:ext uri="{BB962C8B-B14F-4D97-AF65-F5344CB8AC3E}">
        <p14:creationId xmlns:p14="http://schemas.microsoft.com/office/powerpoint/2010/main" val="34705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0648"/>
            <a:ext cx="7344816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endParaRPr lang="ru-RU" sz="5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5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5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лисицы родились лисята</a:t>
            </a:r>
            <a:r>
              <a:rPr lang="ru-RU" sz="5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5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5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5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Мать-лиса ухаживала </a:t>
            </a:r>
            <a:r>
              <a:rPr lang="ru-RU" sz="5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лисятами.</a:t>
            </a:r>
          </a:p>
          <a:p>
            <a:r>
              <a:rPr lang="ru-RU" sz="5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5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5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Скоро лисята выросли. </a:t>
            </a:r>
            <a:endParaRPr lang="ru-RU" sz="5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>
              <a:buAutoNum type="arabicPeriod"/>
            </a:pPr>
            <a:endParaRPr lang="ru-RU" sz="36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078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8383" y="116632"/>
            <a:ext cx="792088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Лиса</a:t>
            </a:r>
          </a:p>
          <a:p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Под 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рнями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ого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 была лис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н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ра. Там ж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 л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са. В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сной 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сицы р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дилис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сята.</a:t>
            </a:r>
          </a:p>
          <a:p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Мат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-л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 ухаж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вала за ними. 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согр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вала их св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 т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плом, чистила их пуш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стую шерст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36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сятки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были мален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кие и сл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пые.</a:t>
            </a:r>
          </a:p>
          <a:p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Скор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сята выр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сли. 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 стали выл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 н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ры. Л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чк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любили играт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п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лянке.</a:t>
            </a:r>
          </a:p>
        </p:txBody>
      </p:sp>
    </p:spTree>
    <p:extLst>
      <p:ext uri="{BB962C8B-B14F-4D97-AF65-F5344CB8AC3E}">
        <p14:creationId xmlns:p14="http://schemas.microsoft.com/office/powerpoint/2010/main" val="34705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7148264" cy="4039344"/>
          </a:xfrm>
        </p:spPr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https://yandex.ru/images/search?text=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картинка%20лисы%20и%20лисят&amp;</a:t>
            </a:r>
            <a:r>
              <a:rPr lang="en-US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stype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=</a:t>
            </a:r>
            <a:r>
              <a:rPr lang="en-US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image&amp;lr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=2&amp;noreask=1&amp;source=wiz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Сборник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текстов для изложений. 2–4 классы / Сост. И.Ф. Яценко. – М.: ВАКО, 2014. – 256 с. – (Мастерская учителя).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-108520" y="404664"/>
            <a:ext cx="9144000" cy="2080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Источники</a:t>
            </a:r>
          </a:p>
          <a:p>
            <a:pPr lvl="0">
              <a:spcBef>
                <a:spcPct val="20000"/>
              </a:spcBef>
            </a:pPr>
            <a:endParaRPr lang="ru-RU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ct val="20000"/>
              </a:spcBef>
            </a:pP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ru-RU" sz="1600" dirty="0">
              <a:solidFill>
                <a:prstClr val="black"/>
              </a:solidFill>
              <a:latin typeface="Calibri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8792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94</TotalTime>
  <Words>293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NewsPrint</vt:lpstr>
      <vt:lpstr>Обучающее изложение  2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https://yandex.ru/images/search?text=картинка%20лисы%20и%20лисят&amp;stype=image&amp;lr=2&amp;noreask=1&amp;source=wiz  Сборник текстов для изложений. 2–4 классы / Сост. И.Ф. Яценко. – М.: ВАКО, 2014. – 256 с. – (Мастерская учителя).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Митрофанова В.Н</dc:creator>
  <cp:lastModifiedBy>1</cp:lastModifiedBy>
  <cp:revision>9</cp:revision>
  <dcterms:created xsi:type="dcterms:W3CDTF">2017-10-17T16:55:56Z</dcterms:created>
  <dcterms:modified xsi:type="dcterms:W3CDTF">2017-10-17T18:43:00Z</dcterms:modified>
</cp:coreProperties>
</file>