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61" r:id="rId5"/>
    <p:sldId id="262" r:id="rId6"/>
    <p:sldId id="263" r:id="rId7"/>
    <p:sldId id="265" r:id="rId8"/>
    <p:sldId id="264" r:id="rId9"/>
    <p:sldId id="266" r:id="rId10"/>
    <p:sldId id="259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9" d="100"/>
          <a:sy n="89" d="100"/>
        </p:scale>
        <p:origin x="-1258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14.10.2017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ubilya.ru/Puzzles_about_birds_4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img-fotki.yandex.ru/get/47501/39663434.948/0_b1186_55c40055_X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5148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4" descr="https://i.mycdn.me/image?t=0&amp;bid=849080419630&amp;id=848987627015&amp;plc=WEB&amp;tkn=*2mbI4xUZl-HehXveo4DQQ1zmYic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537" y="1628800"/>
            <a:ext cx="8850925" cy="518457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2" name="Прямоугольник 1"/>
          <p:cNvSpPr/>
          <p:nvPr/>
        </p:nvSpPr>
        <p:spPr>
          <a:xfrm>
            <a:off x="872716" y="14082"/>
            <a:ext cx="7398568" cy="144655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000" b="1" spc="50" dirty="0" smtClean="0">
                <a:ln w="11430"/>
                <a:solidFill>
                  <a:srgbClr val="0000FF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Зимующие (Оседлые) птицы</a:t>
            </a:r>
            <a:endParaRPr lang="ru-RU" sz="4000" b="1" spc="50" dirty="0">
              <a:ln w="11430"/>
              <a:solidFill>
                <a:srgbClr val="0000FF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r>
              <a:rPr lang="ru-RU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Оседлые </a:t>
            </a:r>
            <a:r>
              <a:rPr lang="ru-RU" sz="2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- </a:t>
            </a:r>
            <a:r>
              <a:rPr lang="ru-RU" sz="2400" b="1" spc="50" dirty="0">
                <a:ln w="11430"/>
                <a:solidFill>
                  <a:srgbClr val="0000FF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птицы, которые круглый год живут на одном месте, не совершая дальних миграций.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580112" y="1916832"/>
            <a:ext cx="32685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0000FF"/>
                </a:solidFill>
              </a:rPr>
              <a:t>Воспитатель: Серебрякова Е.А.</a:t>
            </a:r>
          </a:p>
        </p:txBody>
      </p:sp>
    </p:spTree>
    <p:extLst>
      <p:ext uri="{BB962C8B-B14F-4D97-AF65-F5344CB8AC3E}">
        <p14:creationId xmlns:p14="http://schemas.microsoft.com/office/powerpoint/2010/main" val="196007628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img-fotki.yandex.ru/get/47501/39663434.948/0_b1186_55c40055_X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23528" y="4437112"/>
            <a:ext cx="4023953" cy="1846659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Посмотрите на балкон:</a:t>
            </a:r>
          </a:p>
          <a:p>
            <a:r>
              <a:rPr lang="ru-RU" sz="2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Он с утра воркует тут.</a:t>
            </a:r>
          </a:p>
          <a:p>
            <a:r>
              <a:rPr lang="ru-RU" sz="2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Эта птица - почтальон,</a:t>
            </a:r>
          </a:p>
          <a:p>
            <a:r>
              <a:rPr lang="ru-RU" sz="2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Пролетит любой маршрут.</a:t>
            </a:r>
          </a:p>
          <a:p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115616" y="6180112"/>
            <a:ext cx="1111523" cy="461665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Голубь</a:t>
            </a:r>
            <a:endParaRPr lang="ru-RU" sz="2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2050" name="Picture 2" descr="http://img-fotki.yandex.ru/get/5502/20055096.dd/0_68ed0_8fb4e643_XL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759"/>
          <a:stretch/>
        </p:blipFill>
        <p:spPr bwMode="auto">
          <a:xfrm>
            <a:off x="41517" y="82790"/>
            <a:ext cx="5250563" cy="405629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/>
        </p:spPr>
      </p:pic>
      <p:pic>
        <p:nvPicPr>
          <p:cNvPr id="2052" name="Picture 4" descr="http://img-fotki.yandex.ru/get/3114/victor-sbruev.4/0_76e5_a7fae63c_L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184"/>
          <a:stretch/>
        </p:blipFill>
        <p:spPr bwMode="auto">
          <a:xfrm>
            <a:off x="5364200" y="3429000"/>
            <a:ext cx="3779800" cy="3346041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462706" y="116632"/>
            <a:ext cx="3528392" cy="313932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solidFill>
                  <a:srgbClr val="0000FF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Один из самых обычных видов птиц сел и городов. Голуби могут иметь различную окраску – сизую, белую, бурую. Обитают в городских кварталах, крайне редко залетают вглубь крупных лесопарков. Питаются в зимнее время пищевыми отходами и семенами различных растений.</a:t>
            </a:r>
            <a:endParaRPr lang="ru-RU" b="1" spc="50" dirty="0">
              <a:ln w="11430"/>
              <a:solidFill>
                <a:srgbClr val="0000FF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17121272"/>
      </p:ext>
    </p:extLst>
  </p:cSld>
  <p:clrMapOvr>
    <a:masterClrMapping/>
  </p:clrMapOvr>
  <p:transition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img-fotki.yandex.ru/get/47501/39663434.948/0_b1186_55c40055_X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2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143108" y="2214554"/>
            <a:ext cx="485778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http://nsportal.ru/nachalnaya-shkola/okruzhayushchii-mir/2014/12/20/zagadki-o-zimuyushchikh-ptitsakh</a:t>
            </a:r>
            <a:endParaRPr lang="ru-RU" dirty="0">
              <a:solidFill>
                <a:srgbClr val="0000FF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143108" y="500042"/>
            <a:ext cx="4572000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Источник: </a:t>
            </a:r>
          </a:p>
          <a:p>
            <a:r>
              <a:rPr lang="ru-RU" dirty="0" smtClean="0">
                <a:hlinkClick r:id="rId3"/>
              </a:rPr>
              <a:t>http://ubilya.ru/Puzzles_about_birds_4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143108" y="1500174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http://kidsclever.ru/content/zagadki-pro-tetereva</a:t>
            </a:r>
            <a:endParaRPr lang="ru-RU" dirty="0">
              <a:solidFill>
                <a:srgbClr val="0000FF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214546" y="3214686"/>
            <a:ext cx="42202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https://yandex.ru/images/search?img_url=</a:t>
            </a:r>
            <a:endParaRPr lang="ru-RU" dirty="0">
              <a:solidFill>
                <a:srgbClr val="0000FF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214546" y="3714752"/>
            <a:ext cx="30916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https://yandex.ru/search/?text</a:t>
            </a:r>
            <a:endParaRPr lang="ru-RU" dirty="0">
              <a:solidFill>
                <a:srgbClr val="0000FF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214546" y="4214818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http://www.razumniki.ru/zagadki_pro_zimuyschih_ptic.html</a:t>
            </a:r>
            <a:endParaRPr lang="ru-RU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5503751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img-fotki.yandex.ru/get/47501/39663434.948/0_b1186_55c40055_X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57190"/>
            <a:ext cx="9620253" cy="72151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0" y="3072348"/>
            <a:ext cx="4572000" cy="3785652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Оседлый </a:t>
            </a:r>
            <a:r>
              <a:rPr lang="ru-RU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вид, </a:t>
            </a:r>
            <a:r>
              <a:rPr lang="ru-RU" sz="2000" b="1" spc="50" dirty="0">
                <a:ln w="11430"/>
                <a:solidFill>
                  <a:srgbClr val="0000FF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живут повсюду в </a:t>
            </a:r>
            <a:r>
              <a:rPr lang="ru-RU" sz="2000" b="1" spc="50" dirty="0" smtClean="0">
                <a:ln w="11430"/>
                <a:solidFill>
                  <a:srgbClr val="0000FF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Ярославской </a:t>
            </a:r>
            <a:r>
              <a:rPr lang="ru-RU" sz="2000" b="1" spc="50" dirty="0">
                <a:ln w="11430"/>
                <a:solidFill>
                  <a:srgbClr val="0000FF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области. Ведут стайный образ жизни. Очень хорошо приспособились к обитанию в близости от человеческого жилья и хозяйственных построек. Зимой нуждается в подкормке. Птицы зерноядные, но могут питаться пищевыми отходами. Они очень хитры, осторожны и умеют предупреждать друг друга об опасности. </a:t>
            </a:r>
          </a:p>
        </p:txBody>
      </p:sp>
      <p:pic>
        <p:nvPicPr>
          <p:cNvPr id="11268" name="Picture 4" descr="http://farm5.static.flickr.com/4010/4218642962_87f6449edd_o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15"/>
          <a:stretch/>
        </p:blipFill>
        <p:spPr bwMode="auto">
          <a:xfrm>
            <a:off x="4472105" y="2973917"/>
            <a:ext cx="5101843" cy="385694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6" name="Picture 2" descr="http://img-fotki.yandex.ru/get/5313/20055096.d8/0_6343c_42e84eeb_XL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57214"/>
            <a:ext cx="5040560" cy="335827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286380" y="0"/>
            <a:ext cx="4071966" cy="2677656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Птичка-невеличка</a:t>
            </a:r>
            <a:b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Ножки имеет</a:t>
            </a:r>
            <a:b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 ходить не умеет.</a:t>
            </a:r>
            <a:b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Хочет сделать шажок</a:t>
            </a:r>
            <a:b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Получается прыжок.</a:t>
            </a:r>
            <a:b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endParaRPr lang="ru-RU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755478" y="2428868"/>
            <a:ext cx="1388522" cy="461665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4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Воробей</a:t>
            </a:r>
            <a:endParaRPr lang="ru-RU" sz="2400" b="1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84896328"/>
      </p:ext>
    </p:extLst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img-fotki.yandex.ru/get/47501/39663434.948/0_b1186_55c40055_X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262348" y="2170326"/>
            <a:ext cx="3500462" cy="4708981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Оседлый вид. </a:t>
            </a:r>
            <a:r>
              <a:rPr lang="ru-RU" sz="2000" b="1" spc="50" dirty="0" smtClean="0">
                <a:ln w="11430"/>
                <a:solidFill>
                  <a:srgbClr val="0000FF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 </a:t>
            </a:r>
            <a:r>
              <a:rPr lang="ru-RU" sz="2000" b="1" spc="50" dirty="0">
                <a:ln w="11430"/>
                <a:solidFill>
                  <a:srgbClr val="0000FF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наших лесах обитает не менее 8 видов дятлов. Самый распространённый в Ярославской области пёстрый дятел. Встречается повсеместно. </a:t>
            </a:r>
            <a:r>
              <a:rPr lang="ru-RU" sz="2000" b="1" spc="50" dirty="0" smtClean="0">
                <a:ln w="11430"/>
                <a:solidFill>
                  <a:srgbClr val="0000FF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 </a:t>
            </a:r>
            <a:r>
              <a:rPr lang="ru-RU" sz="2000" b="1" spc="50" dirty="0">
                <a:ln w="11430"/>
                <a:solidFill>
                  <a:srgbClr val="0000FF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поразительной лёгкостью дятлы передвигаются по стволу, доставая насекомых и их личинок. Зимой питается семенами хвойных растений. За зиму дятел обрабатывает не одну тысячу шишек. </a:t>
            </a:r>
          </a:p>
        </p:txBody>
      </p:sp>
      <p:pic>
        <p:nvPicPr>
          <p:cNvPr id="12290" name="Picture 2" descr="http://crosti.ru/patterns/00/00/c6/c42e12024f/pictur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512" y="214290"/>
            <a:ext cx="4520668" cy="642939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227435" y="0"/>
            <a:ext cx="3143272" cy="2246769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Всё время стучит,</a:t>
            </a:r>
            <a:br>
              <a:rPr 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Деревья долбит.</a:t>
            </a:r>
            <a:br>
              <a:rPr 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Но их не калечит,</a:t>
            </a:r>
            <a:br>
              <a:rPr 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 только лечит.</a:t>
            </a:r>
            <a:br>
              <a:rPr 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endParaRPr lang="ru-RU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786709" y="1708661"/>
            <a:ext cx="1008161" cy="461665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Дятел</a:t>
            </a:r>
            <a:endParaRPr lang="ru-RU" sz="2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57638810"/>
      </p:ext>
    </p:extLst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img-fotki.yandex.ru/get/47501/39663434.948/0_b1186_55c40055_X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28596" y="5000636"/>
            <a:ext cx="8370168" cy="1631216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000" b="1" spc="50" dirty="0" smtClean="0">
                <a:ln w="11430"/>
                <a:solidFill>
                  <a:srgbClr val="0000FF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Очень </a:t>
            </a:r>
            <a:r>
              <a:rPr lang="ru-RU" sz="2000" b="1" spc="50" dirty="0">
                <a:ln w="11430"/>
                <a:solidFill>
                  <a:srgbClr val="0000FF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многочисленный и распространённый вид в Ярославской области. Ведёт стайный образ жизни. Зимой объединяется в большие стаи и ночуют вместе с серыми воронами, прижавшись друг к другу. Птица всеядна. В пригородах выполняют роль санитаров, подбирая пищевой мусор.</a:t>
            </a:r>
          </a:p>
        </p:txBody>
      </p:sp>
      <p:pic>
        <p:nvPicPr>
          <p:cNvPr id="9218" name="Picture 2" descr="http://s1.fotokto.ru/photo/full/108/108667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596" y="500042"/>
            <a:ext cx="5848781" cy="395014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sp>
        <p:nvSpPr>
          <p:cNvPr id="4" name="Прямоугольник 3"/>
          <p:cNvSpPr/>
          <p:nvPr/>
        </p:nvSpPr>
        <p:spPr>
          <a:xfrm>
            <a:off x="6477962" y="500042"/>
            <a:ext cx="2666038" cy="3170099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Чёрная птица,</a:t>
            </a:r>
            <a:br>
              <a:rPr lang="ru-RU" sz="2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2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Никого не боится, </a:t>
            </a:r>
            <a:br>
              <a:rPr lang="ru-RU" sz="2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2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На зиму не улетает, </a:t>
            </a:r>
            <a:br>
              <a:rPr lang="ru-RU" sz="2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2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Нашу местность оживляет.</a:t>
            </a:r>
          </a:p>
          <a:p>
            <a:r>
              <a:rPr lang="ru-RU" sz="2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Чёрные птицы</a:t>
            </a:r>
            <a:br>
              <a:rPr lang="ru-RU" sz="2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2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На ворону похожи, </a:t>
            </a:r>
            <a:br>
              <a:rPr lang="ru-RU" sz="2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2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На грача тоже. </a:t>
            </a:r>
            <a:br>
              <a:rPr lang="ru-RU" sz="2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2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Дружат с людьми – </a:t>
            </a:r>
            <a:br>
              <a:rPr lang="ru-RU" sz="2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2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Кто они?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7810981" y="3731840"/>
            <a:ext cx="939231" cy="461665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Галка</a:t>
            </a:r>
            <a:endParaRPr lang="ru-RU" sz="2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63116054"/>
      </p:ext>
    </p:extLst>
  </p:cSld>
  <p:clrMapOvr>
    <a:masterClrMapping/>
  </p:clrMapOvr>
  <p:transition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img-fotki.yandex.ru/get/47501/39663434.948/0_b1186_55c40055_X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3455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14282" y="3929066"/>
            <a:ext cx="5072066" cy="286232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0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Оседлая </a:t>
            </a:r>
            <a:r>
              <a:rPr lang="ru-RU" sz="2000" b="1" spc="50" dirty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птица, </a:t>
            </a:r>
            <a:r>
              <a:rPr lang="ru-RU" sz="2000" b="1" spc="50" dirty="0">
                <a:ln w="11430"/>
                <a:solidFill>
                  <a:srgbClr val="0000FF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но иногда совершает перелёты на зимовку к югу. А вот старые птицы остаются на месте в течение всего года и ведут полуоседлый образ жизни. Населяет опушки и окраины лесов, рощи, заросли речных долин, города и посёлки. Птица всеядна. Зимой кормятся на помойках и свалках пищевыми остатками.</a:t>
            </a:r>
          </a:p>
        </p:txBody>
      </p:sp>
      <p:pic>
        <p:nvPicPr>
          <p:cNvPr id="8194" name="Picture 2" descr="http://img-2006-02.photosight.ru/24/129232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5872" y="-33455"/>
            <a:ext cx="3341998" cy="443075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8198" name="Picture 6" descr="http://wildnaturephoto.ru/wp-content/uploads/2013/01/IMG_0864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20" y="357166"/>
            <a:ext cx="4889147" cy="3384376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508104" y="4581128"/>
            <a:ext cx="3857620" cy="1323439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000" b="1" spc="50" dirty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Во дворе я - королева.</a:t>
            </a:r>
          </a:p>
          <a:p>
            <a:r>
              <a:rPr lang="ru-RU" sz="2000" b="1" spc="50" dirty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Вон мой дом, на ветке слева.</a:t>
            </a:r>
          </a:p>
          <a:p>
            <a:r>
              <a:rPr lang="ru-RU" sz="2000" b="1" spc="50" dirty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Птица в перьях серо-черных,</a:t>
            </a:r>
          </a:p>
          <a:p>
            <a:r>
              <a:rPr lang="ru-RU" sz="2000" b="1" spc="50" dirty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Я умна, хитра, проворна</a:t>
            </a:r>
            <a:r>
              <a:rPr lang="ru-RU" sz="20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.</a:t>
            </a:r>
            <a:endParaRPr lang="ru-RU" sz="2000" b="1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643834" y="6215082"/>
            <a:ext cx="1212191" cy="461665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Ворона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2432828"/>
      </p:ext>
    </p:extLst>
  </p:cSld>
  <p:clrMapOvr>
    <a:masterClrMapping/>
  </p:clrMapOvr>
  <p:transition>
    <p:pull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1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6" dur="20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2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6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img-fotki.yandex.ru/get/47501/39663434.948/0_b1186_55c40055_X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30968" y="3571876"/>
            <a:ext cx="4214810" cy="2862322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Оседлая</a:t>
            </a:r>
            <a:r>
              <a:rPr lang="ru-RU" b="1" spc="50" dirty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,</a:t>
            </a:r>
            <a:r>
              <a:rPr lang="ru-RU" b="1" spc="50" dirty="0">
                <a:ln w="11430"/>
                <a:solidFill>
                  <a:srgbClr val="0000FF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самая крупная птица наших лесов. Населяет леса различного типа, где растёт хотя бы изредка сосна и много ягодников. Большую часть года глухарь ведёт наземно – древесный образ жизни. По характеру питания глухаря можно считать растительноядным. Всю долгую зиму питается колючей и жёсткой сосновой хвоей, почками. </a:t>
            </a:r>
          </a:p>
        </p:txBody>
      </p:sp>
      <p:pic>
        <p:nvPicPr>
          <p:cNvPr id="7170" name="Picture 2" descr="http://www.life-nature.ru/images/content/article/2011/04/05/gluhar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4736" y="3140968"/>
            <a:ext cx="4969897" cy="353856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http://petshoptop.ru/media/7d/60/44/7d6044e95a16761171b130dcb476a43e/5668235786d3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" y="0"/>
            <a:ext cx="4476749" cy="33575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214942" y="5572140"/>
            <a:ext cx="32403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602104" y="279938"/>
            <a:ext cx="4722424" cy="2308324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Петь люблю рассветной тишью И влюблен я в песнь свою </a:t>
            </a:r>
            <a:endParaRPr lang="ru-RU" sz="24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Так</a:t>
            </a:r>
            <a:r>
              <a:rPr lang="ru-RU" sz="2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, что ничего не слышу, </a:t>
            </a:r>
            <a:endParaRPr lang="ru-RU" sz="24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Если </a:t>
            </a:r>
            <a:r>
              <a:rPr lang="ru-RU" sz="2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только запою.</a:t>
            </a:r>
            <a:br>
              <a:rPr lang="ru-RU" sz="2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2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sz="2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endParaRPr lang="ru-RU" sz="2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331569" y="2126597"/>
            <a:ext cx="1251368" cy="46166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Глухарь</a:t>
            </a:r>
            <a:endParaRPr lang="ru-RU" sz="2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88598065"/>
      </p:ext>
    </p:extLst>
  </p:cSld>
  <p:clrMapOvr>
    <a:masterClrMapping/>
  </p:clrMapOvr>
  <p:transition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img-fotki.yandex.ru/get/47501/39663434.948/0_b1186_55c40055_X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1605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http://data6.superhry.cz/TSO_40e1f8z/1024/017/17738-102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282" y="214290"/>
            <a:ext cx="5143533" cy="385765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57158" y="4365010"/>
            <a:ext cx="4429156" cy="249299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fontAlgn="base"/>
            <a:r>
              <a:rPr lang="ru-RU" sz="2000" b="1" spc="50" dirty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Очень красивый лесной петушок:</a:t>
            </a:r>
          </a:p>
          <a:p>
            <a:pPr fontAlgn="base"/>
            <a:r>
              <a:rPr lang="ru-RU" sz="2000" b="1" spc="50" dirty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Красные брови, как гребешок,</a:t>
            </a:r>
          </a:p>
          <a:p>
            <a:pPr fontAlgn="base"/>
            <a:r>
              <a:rPr lang="ru-RU" sz="2000" b="1" spc="50" dirty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Хвостик косицами, чёрные перья,</a:t>
            </a:r>
          </a:p>
          <a:p>
            <a:pPr fontAlgn="base"/>
            <a:r>
              <a:rPr lang="ru-RU" sz="2000" b="1" spc="50" dirty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Любит весною танцы, веселье.</a:t>
            </a:r>
          </a:p>
          <a:p>
            <a:pPr fontAlgn="base"/>
            <a:r>
              <a:rPr lang="ru-RU" sz="2000" b="1" spc="50" dirty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Песни поёт, говорят, что токует.</a:t>
            </a:r>
          </a:p>
          <a:p>
            <a:pPr fontAlgn="base"/>
            <a:r>
              <a:rPr lang="ru-RU" sz="2000" b="1" spc="50" dirty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Знаешь ли ты птицу такую?</a:t>
            </a:r>
          </a:p>
          <a:p>
            <a:pPr fontAlgn="base"/>
            <a:r>
              <a:rPr lang="ru-RU" b="1" spc="50" dirty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 </a:t>
            </a:r>
          </a:p>
          <a:p>
            <a:pPr fontAlgn="base"/>
            <a:r>
              <a:rPr lang="ru-RU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 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929058" y="6286520"/>
            <a:ext cx="1092671" cy="400110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Тетерев</a:t>
            </a:r>
            <a:endParaRPr lang="ru-RU" sz="2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429256" y="285728"/>
            <a:ext cx="3714744" cy="5632311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400" b="1" spc="50" dirty="0" smtClean="0">
                <a:ln w="11430"/>
                <a:solidFill>
                  <a:srgbClr val="0000FF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Встречается почти во всех районах Ярославской области. Держатся в одиночку и стаями. Самцов часто увидеть на вершинах небольших деревьев. Основной корм зимой - берёзовые почки и серёжки. В зимний период держатся большими стаями, ночуют в снегу. В метель или пургу могут сутками не выходить из укрытия. </a:t>
            </a:r>
            <a:endParaRPr lang="ru-RU" sz="2400" b="1" spc="50" dirty="0">
              <a:ln w="11430"/>
              <a:solidFill>
                <a:srgbClr val="0000FF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6854992"/>
      </p:ext>
    </p:extLst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img-fotki.yandex.ru/get/47501/39663434.948/0_b1186_55c40055_X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25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http://rasfokus.ru/images/photos/medium/13a0b62eef553d686a76467db528b852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81"/>
          <a:stretch/>
        </p:blipFill>
        <p:spPr bwMode="auto">
          <a:xfrm>
            <a:off x="53754" y="2946900"/>
            <a:ext cx="5517617" cy="378621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4" name="Прямоугольник 3"/>
          <p:cNvSpPr/>
          <p:nvPr/>
        </p:nvSpPr>
        <p:spPr>
          <a:xfrm>
            <a:off x="500034" y="0"/>
            <a:ext cx="4572000" cy="3108543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Непоседа пёстрая,</a:t>
            </a:r>
            <a:br>
              <a:rPr 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Птица длиннохвостая,</a:t>
            </a:r>
            <a:br>
              <a:rPr 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Птица говорливая,</a:t>
            </a:r>
            <a:br>
              <a:rPr 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Самая болтливая.</a:t>
            </a:r>
            <a:br>
              <a:rPr 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Вещунья белобока,</a:t>
            </a:r>
            <a:br>
              <a:rPr 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 зовут её ...</a:t>
            </a:r>
            <a:br>
              <a:rPr 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endParaRPr lang="ru-RU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574866" y="243512"/>
            <a:ext cx="3571900" cy="637097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Оседлый</a:t>
            </a:r>
            <a:r>
              <a:rPr lang="ru-RU" sz="2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, </a:t>
            </a:r>
            <a:r>
              <a:rPr lang="ru-RU" sz="2400" b="1" spc="50" dirty="0">
                <a:ln w="11430"/>
                <a:solidFill>
                  <a:srgbClr val="0000FF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хорошо приспособившийся к жизни вид. Селится даже в центре г. Ярославля. Зимний холод и голод заставляет эту осторожную птицу жаться ближе к жилью человека. Посещает свалки, мусорные контейнеры и другие места, где можно найти пищевые отходы. Зимой ведут одиночный образ жизни.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929058" y="2428868"/>
            <a:ext cx="1182631" cy="461665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4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Cорока</a:t>
            </a:r>
            <a:endParaRPr lang="ru-RU" sz="2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54751650"/>
      </p:ext>
    </p:extLst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img-fotki.yandex.ru/get/47501/39663434.948/0_b1186_55c40055_X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http://kot-pes.com/wp-content/uploads/2016/07/image5-29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44" y="452156"/>
            <a:ext cx="5335858" cy="354834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28596" y="4143380"/>
            <a:ext cx="4214842" cy="249299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000" b="1" spc="50" dirty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Чужие гнёзда разоряют,</a:t>
            </a:r>
          </a:p>
          <a:p>
            <a:r>
              <a:rPr lang="ru-RU" sz="2000" b="1" spc="50" dirty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 страха пред змеёй не знают,</a:t>
            </a:r>
          </a:p>
          <a:p>
            <a:r>
              <a:rPr lang="ru-RU" sz="2000" b="1" spc="50" dirty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Различным звукам подражают,</a:t>
            </a:r>
          </a:p>
          <a:p>
            <a:r>
              <a:rPr lang="ru-RU" sz="2000" b="1" spc="50" dirty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 корм желуди предпочитают,</a:t>
            </a:r>
          </a:p>
          <a:p>
            <a:r>
              <a:rPr lang="ru-RU" sz="2000" b="1" spc="50" dirty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Красивы и в лесу живут.</a:t>
            </a:r>
          </a:p>
          <a:p>
            <a:r>
              <a:rPr lang="ru-RU" sz="2000" b="1" spc="50" dirty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– Как этих птиц, скажи, зовут?</a:t>
            </a:r>
          </a:p>
          <a:p>
            <a:r>
              <a:rPr lang="ru-RU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                            </a:t>
            </a:r>
            <a:br>
              <a:rPr lang="ru-RU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012160" y="764704"/>
            <a:ext cx="280831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572132" y="214290"/>
            <a:ext cx="3429056" cy="637097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Оседлый </a:t>
            </a:r>
            <a:r>
              <a:rPr lang="ru-RU" sz="2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вид. </a:t>
            </a:r>
            <a:r>
              <a:rPr lang="ru-RU" sz="2400" b="1" spc="50" dirty="0">
                <a:ln w="11430"/>
                <a:solidFill>
                  <a:srgbClr val="0000FF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Населяет смешанные. Лиственные и хвойные леса, мелколесья, встречается в пригородах. Всеядна. Делает запасы желудей, пряча их в трещинах и в земле. В особо суровые зимы перебирается ближе к человеческому жилью, где обращает на себя внимание яркой окраской, подвижным и шумным поведением.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214546" y="6072206"/>
            <a:ext cx="1017523" cy="461665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Сойка</a:t>
            </a:r>
            <a:endParaRPr lang="ru-RU" sz="2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78284748"/>
      </p:ext>
    </p:extLst>
  </p:cSld>
  <p:clrMapOvr>
    <a:masterClrMapping/>
  </p:clrMapOvr>
  <p:transition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934</TotalTime>
  <Words>672</Words>
  <Application>Microsoft Office PowerPoint</Application>
  <PresentationFormat>Экран (4:3)</PresentationFormat>
  <Paragraphs>60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Елена</dc:creator>
  <cp:lastModifiedBy>Елена</cp:lastModifiedBy>
  <cp:revision>81</cp:revision>
  <dcterms:created xsi:type="dcterms:W3CDTF">2016-11-08T06:41:40Z</dcterms:created>
  <dcterms:modified xsi:type="dcterms:W3CDTF">2017-10-14T07:43:36Z</dcterms:modified>
</cp:coreProperties>
</file>