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5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C1BF-7909-47D5-8714-E8BF18454A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CD38-120B-46F7-B39E-31E33F48AB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C1BF-7909-47D5-8714-E8BF18454A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CD38-120B-46F7-B39E-31E33F48AB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496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C1BF-7909-47D5-8714-E8BF18454A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CD38-120B-46F7-B39E-31E33F48AB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163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C1BF-7909-47D5-8714-E8BF18454A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CD38-120B-46F7-B39E-31E33F48AB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135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C1BF-7909-47D5-8714-E8BF18454A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CD38-120B-46F7-B39E-31E33F48AB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114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C1BF-7909-47D5-8714-E8BF18454A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CD38-120B-46F7-B39E-31E33F48AB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490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C1BF-7909-47D5-8714-E8BF18454A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CD38-120B-46F7-B39E-31E33F48AB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1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C1BF-7909-47D5-8714-E8BF18454A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CD38-120B-46F7-B39E-31E33F48AB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339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C1BF-7909-47D5-8714-E8BF18454A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CD38-120B-46F7-B39E-31E33F48AB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780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C1BF-7909-47D5-8714-E8BF18454A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CD38-120B-46F7-B39E-31E33F48AB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456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C1BF-7909-47D5-8714-E8BF18454A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CD38-120B-46F7-B39E-31E33F48AB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820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BC1BF-7909-47D5-8714-E8BF18454AC4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ECD38-120B-46F7-B39E-31E33F48AB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937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0" y="228600"/>
            <a:ext cx="9093200" cy="7040964"/>
          </a:xfrm>
        </p:spPr>
      </p:pic>
    </p:spTree>
    <p:extLst>
      <p:ext uri="{BB962C8B-B14F-4D97-AF65-F5344CB8AC3E}">
        <p14:creationId xmlns:p14="http://schemas.microsoft.com/office/powerpoint/2010/main" val="352362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-488156"/>
            <a:ext cx="9715500" cy="7239000"/>
          </a:xfrm>
        </p:spPr>
      </p:pic>
    </p:spTree>
    <p:extLst>
      <p:ext uri="{BB962C8B-B14F-4D97-AF65-F5344CB8AC3E}">
        <p14:creationId xmlns:p14="http://schemas.microsoft.com/office/powerpoint/2010/main" val="388145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8244" cy="6858000"/>
          </a:xfrm>
        </p:spPr>
      </p:pic>
    </p:spTree>
    <p:extLst>
      <p:ext uri="{BB962C8B-B14F-4D97-AF65-F5344CB8AC3E}">
        <p14:creationId xmlns:p14="http://schemas.microsoft.com/office/powerpoint/2010/main" val="281733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0"/>
            <a:ext cx="11912600" cy="7286412"/>
          </a:xfrm>
        </p:spPr>
      </p:pic>
    </p:spTree>
    <p:extLst>
      <p:ext uri="{BB962C8B-B14F-4D97-AF65-F5344CB8AC3E}">
        <p14:creationId xmlns:p14="http://schemas.microsoft.com/office/powerpoint/2010/main" val="366575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-1288257"/>
            <a:ext cx="12077700" cy="8999071"/>
          </a:xfrm>
        </p:spPr>
      </p:pic>
    </p:spTree>
    <p:extLst>
      <p:ext uri="{BB962C8B-B14F-4D97-AF65-F5344CB8AC3E}">
        <p14:creationId xmlns:p14="http://schemas.microsoft.com/office/powerpoint/2010/main" val="297970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00" y="-76200"/>
            <a:ext cx="9296400" cy="7188581"/>
          </a:xfrm>
        </p:spPr>
      </p:pic>
    </p:spTree>
    <p:extLst>
      <p:ext uri="{BB962C8B-B14F-4D97-AF65-F5344CB8AC3E}">
        <p14:creationId xmlns:p14="http://schemas.microsoft.com/office/powerpoint/2010/main" val="26682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08001"/>
            <a:ext cx="12192000" cy="7752969"/>
          </a:xfrm>
        </p:spPr>
      </p:pic>
    </p:spTree>
    <p:extLst>
      <p:ext uri="{BB962C8B-B14F-4D97-AF65-F5344CB8AC3E}">
        <p14:creationId xmlns:p14="http://schemas.microsoft.com/office/powerpoint/2010/main" val="223118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205046"/>
            <a:ext cx="9791671" cy="6423338"/>
          </a:xfrm>
        </p:spPr>
      </p:pic>
    </p:spTree>
    <p:extLst>
      <p:ext uri="{BB962C8B-B14F-4D97-AF65-F5344CB8AC3E}">
        <p14:creationId xmlns:p14="http://schemas.microsoft.com/office/powerpoint/2010/main" val="155703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365125"/>
            <a:ext cx="9271000" cy="6891443"/>
          </a:xfrm>
        </p:spPr>
      </p:pic>
    </p:spTree>
    <p:extLst>
      <p:ext uri="{BB962C8B-B14F-4D97-AF65-F5344CB8AC3E}">
        <p14:creationId xmlns:p14="http://schemas.microsoft.com/office/powerpoint/2010/main" val="111981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50" y="111125"/>
            <a:ext cx="10401300" cy="7105650"/>
          </a:xfrm>
        </p:spPr>
      </p:pic>
    </p:spTree>
    <p:extLst>
      <p:ext uri="{BB962C8B-B14F-4D97-AF65-F5344CB8AC3E}">
        <p14:creationId xmlns:p14="http://schemas.microsoft.com/office/powerpoint/2010/main" val="412863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3700"/>
            <a:ext cx="12192000" cy="8143876"/>
          </a:xfrm>
        </p:spPr>
      </p:pic>
    </p:spTree>
    <p:extLst>
      <p:ext uri="{BB962C8B-B14F-4D97-AF65-F5344CB8AC3E}">
        <p14:creationId xmlns:p14="http://schemas.microsoft.com/office/powerpoint/2010/main" val="358407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аленький цветочек</dc:creator>
  <cp:lastModifiedBy>аленький цветочек</cp:lastModifiedBy>
  <cp:revision>4</cp:revision>
  <dcterms:created xsi:type="dcterms:W3CDTF">2017-09-12T00:36:20Z</dcterms:created>
  <dcterms:modified xsi:type="dcterms:W3CDTF">2017-09-12T01:03:30Z</dcterms:modified>
</cp:coreProperties>
</file>