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8001000" cy="23622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«Математику уже затем учить надо,</a:t>
            </a:r>
            <a:br>
              <a:rPr lang="ru-RU" dirty="0" smtClean="0"/>
            </a:br>
            <a:r>
              <a:rPr lang="ru-RU" dirty="0" smtClean="0"/>
              <a:t>что она ум в порядок приводит»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2819400"/>
            <a:ext cx="3086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М.В. Ломоносов</a:t>
            </a:r>
            <a:endParaRPr lang="ru-RU" sz="2400" dirty="0"/>
          </a:p>
        </p:txBody>
      </p:sp>
      <p:pic>
        <p:nvPicPr>
          <p:cNvPr id="2050" name="Picture 2" descr="http://topnewsrussia.ru/wp-content/uploads/2016/09/157543283357a8bf90428910.066058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8000"/>
            <a:ext cx="44704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90600" y="1295400"/>
            <a:ext cx="70162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u="sng" dirty="0" smtClean="0"/>
              <a:t>СПАСИБО ЗА ВНИМАНИЕ!</a:t>
            </a:r>
            <a:endParaRPr lang="ru-RU" sz="4800" b="1" u="sng" dirty="0"/>
          </a:p>
        </p:txBody>
      </p:sp>
      <p:pic>
        <p:nvPicPr>
          <p:cNvPr id="17410" name="Picture 2" descr="http://www.stihi.ru/pics/2016/05/22/19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971800"/>
            <a:ext cx="4572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14400" y="914400"/>
            <a:ext cx="36569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ВЫЧИСЛИТЕ УСТНО</a:t>
            </a:r>
            <a:endParaRPr lang="ru-RU" sz="3200" b="1" u="sn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399" y="1905000"/>
            <a:ext cx="489143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191000"/>
            <a:ext cx="514003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ya-uchitel.ru/_ld/141/63636247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4958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9600" y="381000"/>
            <a:ext cx="4512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ГРАФИЧЕСКИЙ ДИКТАНТ</a:t>
            </a:r>
            <a:endParaRPr lang="ru-RU" sz="3200" b="1" u="sng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95400"/>
            <a:ext cx="6172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572000"/>
            <a:ext cx="2667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s://avatars.mds.yandex.net/get-pdb/234183/7937683c-0876-40c6-b624-09e60ff63744/or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733800"/>
            <a:ext cx="3124200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38400"/>
            <a:ext cx="8153400" cy="158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95600" y="1066800"/>
            <a:ext cx="3255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/>
              <a:t>ПРОВЕРЬ СЕБЯ!</a:t>
            </a:r>
            <a:endParaRPr lang="ru-RU" sz="3600" b="1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00200"/>
            <a:ext cx="8229600" cy="318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71600" y="762000"/>
            <a:ext cx="6288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ВЫПОЛНИТЕ ЗАДАНИЯ В ТЕТРАДИ</a:t>
            </a:r>
            <a:endParaRPr lang="ru-RU" sz="3200" b="1" u="sng" dirty="0"/>
          </a:p>
        </p:txBody>
      </p:sp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4800600"/>
            <a:ext cx="7391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14400" y="472440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4.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2590800"/>
            <a:ext cx="27432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001000" y="2133600"/>
            <a:ext cx="6096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9000" y="685800"/>
            <a:ext cx="2054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ВЫРАЗИТЕ</a:t>
            </a:r>
            <a:endParaRPr lang="ru-RU" sz="3200" b="1" u="sng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3022784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667000"/>
            <a:ext cx="294694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191000"/>
            <a:ext cx="2698876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762000"/>
            <a:ext cx="5984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ВЫПОЛНИТЕ ВЗАИМОПРОВЕРКУ</a:t>
            </a:r>
            <a:endParaRPr lang="ru-RU" sz="3200" b="1" u="sng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3022784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67000" y="1828800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440 СМ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2209800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706 СМ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2667000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153 СМ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3124200"/>
            <a:ext cx="1146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235 СМ</a:t>
            </a:r>
            <a:endParaRPr lang="ru-RU" sz="2400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4495800" y="2667000"/>
            <a:ext cx="4037144" cy="2590800"/>
            <a:chOff x="4038600" y="1752600"/>
            <a:chExt cx="4037144" cy="2590800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8600" y="1752600"/>
              <a:ext cx="2946948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781800" y="2209800"/>
              <a:ext cx="12939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70600 М</a:t>
              </a:r>
              <a:endParaRPr lang="ru-RU" sz="24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24600" y="2743200"/>
              <a:ext cx="1138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2035 М</a:t>
              </a:r>
              <a:endParaRPr lang="ru-RU" sz="2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96000" y="3200400"/>
              <a:ext cx="1138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8007 М</a:t>
              </a:r>
              <a:endParaRPr lang="ru-RU" sz="2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19800" y="3657600"/>
              <a:ext cx="9829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280 М</a:t>
              </a:r>
              <a:endParaRPr lang="ru-RU" sz="2400" b="1" dirty="0"/>
            </a:p>
          </p:txBody>
        </p:sp>
      </p:grp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267200"/>
            <a:ext cx="2881464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124200" y="480060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4600 Г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5600" y="533400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2056 Г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67000" y="5867400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1009 Г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09800" y="762000"/>
            <a:ext cx="4819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ПОДВЕДЕМ ИТОГИ УРОКА</a:t>
            </a:r>
            <a:endParaRPr lang="ru-RU" sz="3200" b="1" u="sng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1524000" y="1524000"/>
            <a:ext cx="6172200" cy="4572000"/>
            <a:chOff x="1524000" y="1524000"/>
            <a:chExt cx="6172200" cy="457200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524000" y="1524000"/>
              <a:ext cx="6172200" cy="152400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24000" y="1981200"/>
              <a:ext cx="6135526" cy="46166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Я все понял (-а) и все сделал (-а) правильно!</a:t>
              </a:r>
              <a:endParaRPr lang="ru-RU" sz="2400" b="1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524000" y="3048000"/>
              <a:ext cx="6172200" cy="152400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86000" y="3505200"/>
              <a:ext cx="4671022" cy="46166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У меня возникли трудности при…</a:t>
              </a:r>
              <a:endParaRPr lang="ru-RU" sz="2400" b="1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524000" y="4572000"/>
              <a:ext cx="6172200" cy="1524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14600" y="5029200"/>
              <a:ext cx="4287136" cy="461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Я допустил (-а) много ошибок!</a:t>
              </a:r>
              <a:endParaRPr lang="ru-RU" sz="2400" b="1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staudi.ru/d/92665/d/045955.jpg"/>
          <p:cNvPicPr>
            <a:picLocks noChangeAspect="1" noChangeArrowheads="1"/>
          </p:cNvPicPr>
          <p:nvPr/>
        </p:nvPicPr>
        <p:blipFill>
          <a:blip r:embed="rId2" cstate="print">
            <a:lum bright="15000" contrast="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62200" y="838200"/>
            <a:ext cx="4153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ДОМАШНЕЕ ЗАДАНИЕ</a:t>
            </a:r>
            <a:endParaRPr lang="ru-RU" sz="32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2057400"/>
            <a:ext cx="577273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п. 1 – 6 повторить, </a:t>
            </a:r>
          </a:p>
          <a:p>
            <a:pPr algn="ctr"/>
            <a:r>
              <a:rPr lang="ru-RU" sz="3600" dirty="0" smtClean="0"/>
              <a:t>подготовка к КР</a:t>
            </a:r>
          </a:p>
          <a:p>
            <a:pPr algn="ctr"/>
            <a:r>
              <a:rPr lang="ru-RU" sz="3600" dirty="0" smtClean="0"/>
              <a:t> ДМ: с. 106 К – 1 (1 вариант)</a:t>
            </a:r>
            <a:endParaRPr lang="ru-RU" sz="3600" dirty="0"/>
          </a:p>
        </p:txBody>
      </p:sp>
      <p:pic>
        <p:nvPicPr>
          <p:cNvPr id="18434" name="Picture 2" descr="https://fiverr-res.cloudinary.com/t_main1,q_auto,f_auto/gigs/98078651/original/47eb03d58126024ee32907518b8945217046c4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810000"/>
            <a:ext cx="2209800" cy="2859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108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«Математику уже затем учить надо, что она ум в порядок приводит»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«Математику уже затем учить надо, что она ум в порядок приводит»  </dc:title>
  <dc:creator>SMAIL</dc:creator>
  <cp:lastModifiedBy>SMAIL</cp:lastModifiedBy>
  <cp:revision>7</cp:revision>
  <dcterms:created xsi:type="dcterms:W3CDTF">2017-10-08T17:03:52Z</dcterms:created>
  <dcterms:modified xsi:type="dcterms:W3CDTF">2017-10-15T21:54:21Z</dcterms:modified>
</cp:coreProperties>
</file>