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1033911" y="1821845"/>
            <a:ext cx="5648623" cy="1204306"/>
          </a:xfrm>
        </p:spPr>
        <p:txBody>
          <a:bodyPr/>
          <a:lstStyle/>
          <a:p>
            <a:pPr algn="ctr"/>
            <a:r>
              <a:rPr lang="ru-RU" sz="4000" dirty="0" smtClean="0"/>
              <a:t>Правила общения по телефону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6093296"/>
            <a:ext cx="5436096" cy="68929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 Тушемилова </a:t>
            </a:r>
            <a:r>
              <a:rPr lang="ru-RU" dirty="0" err="1" smtClean="0"/>
              <a:t>В.б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гбоу</a:t>
            </a:r>
            <a:r>
              <a:rPr lang="ru-RU" dirty="0" smtClean="0"/>
              <a:t> №613 московского района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46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692696"/>
            <a:ext cx="7709480" cy="3987781"/>
          </a:xfrm>
        </p:spPr>
        <p:txBody>
          <a:bodyPr/>
          <a:lstStyle/>
          <a:p>
            <a:pPr algn="ctr"/>
            <a:r>
              <a:rPr lang="ru-RU" sz="4400" dirty="0"/>
              <a:t>Это чудо-аппарат</a:t>
            </a:r>
          </a:p>
          <a:p>
            <a:pPr algn="ctr"/>
            <a:r>
              <a:rPr lang="ru-RU" sz="4400" dirty="0"/>
              <a:t>Донесет быстрее ветра</a:t>
            </a:r>
          </a:p>
          <a:p>
            <a:pPr algn="ctr"/>
            <a:r>
              <a:rPr lang="ru-RU" sz="4400" dirty="0"/>
              <a:t>Голос друга, даже если</a:t>
            </a:r>
          </a:p>
          <a:p>
            <a:pPr algn="ctr"/>
            <a:r>
              <a:rPr lang="ru-RU" sz="4400" dirty="0"/>
              <a:t>Друг – за сотни километров.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33251" y="5149195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(телефон)</a:t>
            </a:r>
            <a:endParaRPr lang="ru-RU" sz="3600" b="1" dirty="0"/>
          </a:p>
        </p:txBody>
      </p:sp>
      <p:pic>
        <p:nvPicPr>
          <p:cNvPr id="2050" name="Picture 2" descr="http://img-fotki.yandex.ru/get/9504/16969765.186/0_7c95a_5662178d_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38488"/>
            <a:ext cx="3857595" cy="223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ELPHRG0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44408" y="59710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04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9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Экскурсия в </a:t>
            </a:r>
            <a:r>
              <a:rPr lang="ru-RU" dirty="0" smtClean="0"/>
              <a:t>прошлое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4646"/>
            <a:ext cx="3816424" cy="296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5029"/>
            <a:ext cx="41719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085184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древние времена люди не умели </a:t>
            </a:r>
            <a:r>
              <a:rPr lang="ru-RU" sz="2400" dirty="0" smtClean="0"/>
              <a:t>ни говорить, ни читать, ни писать. </a:t>
            </a:r>
            <a:r>
              <a:rPr lang="ru-RU" sz="2400" dirty="0" smtClean="0"/>
              <a:t>У них не было ни почты, ни телефона. Общались древние люди с помощью жестов и рисунков. Некоторые рисунки, сделанные на скалах, ученные </a:t>
            </a:r>
            <a:r>
              <a:rPr lang="ru-RU" sz="2400" dirty="0"/>
              <a:t>находят </a:t>
            </a:r>
            <a:r>
              <a:rPr lang="ru-RU" sz="2400" dirty="0" smtClean="0"/>
              <a:t>до сих пор.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691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04211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 временем люди научились говорить, читать и писать. Однако, пока не был изобретен транспорт, люди использовали для передачи писем птиц и других людей.</a:t>
            </a:r>
            <a:endParaRPr lang="ru-RU" sz="2800" dirty="0"/>
          </a:p>
        </p:txBody>
      </p:sp>
      <p:pic>
        <p:nvPicPr>
          <p:cNvPr id="1028" name="Picture 4" descr="&amp;Gcy;&amp;ocy;&amp;lcy;&amp;ucy;&amp;bcy;&amp;icy;&amp;ncy;&amp;acy;&amp;yacy; &amp;pcy;&amp;ocy;&amp;chcy;&amp;t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132" y="332656"/>
            <a:ext cx="3727687" cy="295232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328498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ГОЛУБИНАЯ</a:t>
            </a:r>
            <a:r>
              <a:rPr lang="ru-RU" sz="2400" b="1" i="1" dirty="0" smtClean="0"/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ПОЧТА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&amp;scy;&amp;vcy;&amp;icy;&amp;tcy;&amp;k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5956">
            <a:off x="4935057" y="3648973"/>
            <a:ext cx="2128899" cy="135398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scy;&amp;vcy;&amp;icy;&amp;tcy;&amp;kcy;&amp;i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3630">
            <a:off x="306410" y="1051101"/>
            <a:ext cx="5627580" cy="274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scy;&amp;vcy;&amp;icy;&amp;tcy;&amp;kcy;&amp;i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1355">
            <a:off x="2727038" y="160819"/>
            <a:ext cx="2139909" cy="1224028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08" y="229387"/>
            <a:ext cx="3029591" cy="476251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51758" y="4005064"/>
            <a:ext cx="2301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ГОНЕЦ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6" name="Picture 12" descr="&amp;scy;&amp;vcy;&amp;icy;&amp;tcy;&amp;kcy;&amp;icy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5258">
            <a:off x="7279112" y="197130"/>
            <a:ext cx="1573879" cy="673621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77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mtClean="0"/>
              <a:t>Наше время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085184"/>
            <a:ext cx="8568952" cy="1584176"/>
          </a:xfrm>
        </p:spPr>
        <p:txBody>
          <a:bodyPr anchor="t">
            <a:normAutofit/>
          </a:bodyPr>
          <a:lstStyle/>
          <a:p>
            <a:pPr marL="0" indent="0" algn="ctr"/>
            <a:r>
              <a:rPr lang="ru-RU" sz="3200" b="0" dirty="0" smtClean="0"/>
              <a:t>В 1876 году ученый из Шотландии </a:t>
            </a:r>
            <a:r>
              <a:rPr lang="ru-RU" sz="3200" b="0" dirty="0" err="1" smtClean="0"/>
              <a:t>Грэхэм</a:t>
            </a:r>
            <a:r>
              <a:rPr lang="ru-RU" sz="3200" b="0" dirty="0" smtClean="0"/>
              <a:t> Белл представил всему миру свое изобретение -первый в мире телефон.</a:t>
            </a:r>
          </a:p>
        </p:txBody>
      </p:sp>
      <p:pic>
        <p:nvPicPr>
          <p:cNvPr id="3074" name="Picture 2" descr="http://pravda-team.ru/pravda/image/article/8/0/1/2548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1196752"/>
            <a:ext cx="4719649" cy="3421748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7575" y="1037054"/>
            <a:ext cx="24103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Александр </a:t>
            </a:r>
            <a:r>
              <a:rPr lang="ru-RU" sz="2800" b="1" dirty="0" err="1" smtClean="0"/>
              <a:t>Грэхэм</a:t>
            </a:r>
            <a:r>
              <a:rPr lang="ru-RU" sz="2800" b="1" dirty="0" smtClean="0"/>
              <a:t> Белл- ученый, изобретатель.</a:t>
            </a:r>
            <a:endParaRPr lang="ru-RU" sz="2800" b="1" dirty="0"/>
          </a:p>
        </p:txBody>
      </p:sp>
      <p:sp>
        <p:nvSpPr>
          <p:cNvPr id="8" name="AutoShape 4" descr="&amp;Kcy;&amp;acy;&amp;rcy;&amp;tcy;&amp;icy;&amp;ncy;&amp;kcy;&amp;icy; &amp;pcy;&amp;ocy; &amp;zcy;&amp;acy;&amp;pcy;&amp;rcy;&amp;ocy;&amp;scy;&amp;ucy; &amp;gcy;&amp;rcy;&amp;ecy;&amp;khcy;&amp;iecy;&amp;mcy; &amp;bcy;&amp;iecy;&amp;lcy;&amp;l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&amp;Kcy;&amp;acy;&amp;rcy;&amp;tcy;&amp;icy;&amp;ncy;&amp;kcy;&amp;icy; &amp;pcy;&amp;ocy; &amp;zcy;&amp;acy;&amp;pcy;&amp;rcy;&amp;ocy;&amp;scy;&amp;ucy; &amp;gcy;&amp;rcy;&amp;ecy;&amp;khcy;&amp;iecy;&amp;mcy; &amp;bcy;&amp;iecy;&amp;lcy;&amp;lcy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&amp;Kcy;&amp;acy;&amp;rcy;&amp;tcy;&amp;icy;&amp;ncy;&amp;kcy;&amp;icy; &amp;pcy;&amp;ocy; &amp;zcy;&amp;acy;&amp;pcy;&amp;rcy;&amp;ocy;&amp;scy;&amp;ucy; &amp;gcy;&amp;rcy;&amp;ecy;&amp;khcy;&amp;iecy;&amp;mcy; &amp;bcy;&amp;iecy;&amp;lcy;&amp;lcy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&amp;Kcy;&amp;acy;&amp;rcy;&amp;tcy;&amp;icy;&amp;ncy;&amp;kcy;&amp;icy; &amp;pcy;&amp;ocy; &amp;zcy;&amp;acy;&amp;pcy;&amp;rcy;&amp;ocy;&amp;scy;&amp;ucy; &amp;gcy;&amp;rcy;&amp;ecy;&amp;khcy;&amp;iecy;&amp;mcy; &amp;bcy;&amp;iecy;&amp;lcy;&amp;lcy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11" y="2852936"/>
            <a:ext cx="3105150" cy="202169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68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1"/>
            <a:ext cx="5198977" cy="475252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15719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На протяжении долгих лет </a:t>
            </a:r>
            <a:r>
              <a:rPr lang="ru-RU" sz="3200" dirty="0" smtClean="0"/>
              <a:t>ученые из разных стран </a:t>
            </a:r>
            <a:r>
              <a:rPr lang="ru-RU" sz="3200" dirty="0"/>
              <a:t>совершенствовали телефон.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3181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157192"/>
            <a:ext cx="8712968" cy="1584176"/>
          </a:xfrm>
        </p:spPr>
        <p:txBody>
          <a:bodyPr/>
          <a:lstStyle/>
          <a:p>
            <a:pPr algn="ctr"/>
            <a:r>
              <a:rPr lang="ru-RU" sz="2400" b="0" dirty="0"/>
              <a:t>К концу </a:t>
            </a:r>
            <a:r>
              <a:rPr lang="ru-RU" sz="2400" b="0" dirty="0" smtClean="0"/>
              <a:t>19 </a:t>
            </a:r>
            <a:r>
              <a:rPr lang="ru-RU" sz="2400" b="0" dirty="0"/>
              <a:t>– началу 20 века период становления телефонии завершился и в мире начался телефонный бум. </a:t>
            </a:r>
            <a:r>
              <a:rPr lang="ru-RU" sz="2400" b="0" dirty="0" smtClean="0"/>
              <a:t>Повсюду </a:t>
            </a:r>
            <a:r>
              <a:rPr lang="ru-RU" sz="2400" b="0" dirty="0"/>
              <a:t>строились телефонные станции.</a:t>
            </a:r>
          </a:p>
          <a:p>
            <a:endParaRPr lang="ru-RU" dirty="0"/>
          </a:p>
        </p:txBody>
      </p:sp>
      <p:pic>
        <p:nvPicPr>
          <p:cNvPr id="4098" name="Picture 2" descr="n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3" y="392401"/>
            <a:ext cx="4333297" cy="199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ew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1" r="18627"/>
          <a:stretch/>
        </p:blipFill>
        <p:spPr bwMode="auto">
          <a:xfrm>
            <a:off x="4572000" y="2474663"/>
            <a:ext cx="4248472" cy="233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392401"/>
            <a:ext cx="3888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Так выглядели первые городские </a:t>
            </a:r>
            <a:r>
              <a:rPr lang="ru-RU" sz="2000" b="1" dirty="0"/>
              <a:t>телефонные станции. На каждой станции работали одновременно несколько телефонисток, соединявших абонентов.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9147" y="2827688"/>
            <a:ext cx="3672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Позже ученые создали автоматическую телефонную станцию, которая работала без участия операторов (телефонисток).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72497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88640"/>
            <a:ext cx="5212060" cy="488240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Телефон </a:t>
            </a:r>
            <a:r>
              <a:rPr lang="ru-RU" sz="3600" dirty="0"/>
              <a:t>активно </a:t>
            </a:r>
            <a:r>
              <a:rPr lang="ru-RU" sz="3600" dirty="0" smtClean="0"/>
              <a:t>входит в нашу </a:t>
            </a:r>
            <a:r>
              <a:rPr lang="ru-RU" sz="3600" dirty="0"/>
              <a:t>жизнь, занимает большое место в общении людей. Но все ли умеют использовать это удобное средство? Знаем ли мы, как вести  беседу по телефону? Этому мы будем  учиться сегодня.</a:t>
            </a:r>
          </a:p>
        </p:txBody>
      </p:sp>
      <p:pic>
        <p:nvPicPr>
          <p:cNvPr id="5124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10276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04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Правила общения по телефону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80920" cy="5616624"/>
          </a:xfrm>
        </p:spPr>
        <p:txBody>
          <a:bodyPr>
            <a:norm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2600" dirty="0"/>
              <a:t>В начале разговора поздоровайся, представься.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Отвечай вежливо, не кричи в трубку.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Не веди по телефону пустых разговоров.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Нельзя звонить слишком рано или слишком поздно.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Внимательно слушайте, не перебивайте собеседника.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Если ошиблись номером, извинитесь.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Заканчивая разговор, попрощайтесь.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На телефонный звонок отвечайте сразу.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Во время разговора используйте вежливые слова.</a:t>
            </a:r>
          </a:p>
          <a:p>
            <a:pPr algn="just">
              <a:buFont typeface="Arial" pitchFamily="34" charset="0"/>
              <a:buChar char="•"/>
            </a:pPr>
            <a:r>
              <a:rPr lang="ru-RU" sz="2600" dirty="0"/>
              <a:t>Отключайте телефон в тех местах, где этого требует правила этикета.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1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188</TotalTime>
  <Words>315</Words>
  <Application>Microsoft Office PowerPoint</Application>
  <PresentationFormat>Экран (4:3)</PresentationFormat>
  <Paragraphs>32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Правила общения по телефону</vt:lpstr>
      <vt:lpstr>Презентация PowerPoint</vt:lpstr>
      <vt:lpstr>Экскурсия в прошлое</vt:lpstr>
      <vt:lpstr>Презентация PowerPoint</vt:lpstr>
      <vt:lpstr>Наше время</vt:lpstr>
      <vt:lpstr>Презентация PowerPoint</vt:lpstr>
      <vt:lpstr>Презентация PowerPoint</vt:lpstr>
      <vt:lpstr>Презентация PowerPoint</vt:lpstr>
      <vt:lpstr>Правила общения по телефону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общения по телефону</dc:title>
  <dc:creator>Лерочка</dc:creator>
  <cp:lastModifiedBy>Лерочка</cp:lastModifiedBy>
  <cp:revision>16</cp:revision>
  <dcterms:created xsi:type="dcterms:W3CDTF">2017-10-17T15:01:10Z</dcterms:created>
  <dcterms:modified xsi:type="dcterms:W3CDTF">2017-10-17T19:15:23Z</dcterms:modified>
</cp:coreProperties>
</file>