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3D76A-875B-4F1B-A7D4-99646019C7C6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92612-70A5-4497-A73D-FA082255AF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2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774D8-0BED-481B-B0ED-8ABBC860A072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6A70-7C62-42D6-A168-EC3E2FD851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42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</p:spPr>
        <p:txBody>
          <a:bodyPr wrap="square" lIns="91440" tIns="45720" rIns="91440" bIns="45720" anchor="t" anchorCtr="0">
            <a:noAutofit/>
          </a:bodyPr>
          <a:lstStyle>
            <a:lvl1pPr marL="0" indent="0" algn="ctr">
              <a:buNone/>
              <a:defRPr sz="480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3400" y="2209800"/>
            <a:ext cx="8077200" cy="3077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E43258E-B84F-43BF-88EB-FBEA0EE45A76}" type="datetime4">
              <a:rPr lang="ru-RU" smtClean="0"/>
              <a:pPr/>
              <a:t>25 апреля 2015 г.</a:t>
            </a:fld>
            <a:endParaRPr 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Signature of Teacher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0" y="5029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3258E-B84F-43BF-88EB-FBEA0EE45A76}" type="datetime4">
              <a:rPr lang="ru-RU" smtClean="0"/>
              <a:pPr/>
              <a:t>25 апреля 2015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50292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Signature of Teacher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Subtitl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79512" y="2204864"/>
            <a:ext cx="8077200" cy="3077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-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ids Zon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Props1.xml><?xml version="1.0" encoding="utf-8"?>
<ds:datastoreItem xmlns:ds="http://schemas.openxmlformats.org/officeDocument/2006/customXml" ds:itemID="{EACAA547-16A3-42A9-8479-774865A95E4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AE1B6D8-67F9-477C-9532-2B76A81927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66E995-4D3D-4F12-A602-0AA224062E33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4-13</Template>
  <TotalTime>0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4-13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2015-04-25T05:15:16Z</dcterms:created>
  <dcterms:modified xsi:type="dcterms:W3CDTF">2015-04-25T05:16:11Z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TC102512859990</vt:lpwstr>
  </property>
</Properties>
</file>