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90" r:id="rId2"/>
    <p:sldId id="256" r:id="rId3"/>
    <p:sldId id="258" r:id="rId4"/>
    <p:sldId id="259" r:id="rId5"/>
    <p:sldId id="260" r:id="rId6"/>
    <p:sldId id="288" r:id="rId7"/>
    <p:sldId id="261" r:id="rId8"/>
    <p:sldId id="263" r:id="rId9"/>
    <p:sldId id="264" r:id="rId10"/>
    <p:sldId id="265" r:id="rId11"/>
    <p:sldId id="266" r:id="rId12"/>
    <p:sldId id="269" r:id="rId13"/>
    <p:sldId id="289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99FF99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15" autoAdjust="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0299D3-4AA0-4B5F-8E94-FFA443778E1F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9750E0C-C83F-4F05-A36E-0C50037A60BF}">
      <dgm:prSet phldrT="[Текст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ru-RU" b="1" dirty="0" smtClean="0">
              <a:solidFill>
                <a:srgbClr val="002060"/>
              </a:solidFill>
            </a:rPr>
            <a:t>Позитив</a:t>
          </a:r>
          <a:endParaRPr lang="ru-RU" b="1" dirty="0">
            <a:solidFill>
              <a:srgbClr val="002060"/>
            </a:solidFill>
          </a:endParaRPr>
        </a:p>
      </dgm:t>
    </dgm:pt>
    <dgm:pt modelId="{F0992ADA-AEB0-422B-B1E0-AF400745FE28}" type="parTrans" cxnId="{E3D681CB-79CC-427C-A1CB-0C9AB185F41A}">
      <dgm:prSet/>
      <dgm:spPr/>
      <dgm:t>
        <a:bodyPr/>
        <a:lstStyle/>
        <a:p>
          <a:endParaRPr lang="ru-RU"/>
        </a:p>
      </dgm:t>
    </dgm:pt>
    <dgm:pt modelId="{348B244A-C56D-4E63-BDBE-0E3530CE82CD}" type="sibTrans" cxnId="{E3D681CB-79CC-427C-A1CB-0C9AB185F41A}">
      <dgm:prSet/>
      <dgm:spPr/>
      <dgm:t>
        <a:bodyPr/>
        <a:lstStyle/>
        <a:p>
          <a:endParaRPr lang="ru-RU"/>
        </a:p>
      </dgm:t>
    </dgm:pt>
    <dgm:pt modelId="{736BE0B0-9C3D-42F9-94E6-455FD845541A}">
      <dgm:prSet phldrT="[Текст]"/>
      <dgm:spPr>
        <a:solidFill>
          <a:srgbClr val="FF9999"/>
        </a:solidFill>
      </dgm:spPr>
      <dgm:t>
        <a:bodyPr/>
        <a:lstStyle/>
        <a:p>
          <a:pPr algn="ctr"/>
          <a:r>
            <a:rPr lang="ru-RU" b="1" dirty="0" smtClean="0">
              <a:solidFill>
                <a:srgbClr val="002060"/>
              </a:solidFill>
            </a:rPr>
            <a:t>Негатив</a:t>
          </a:r>
          <a:endParaRPr lang="ru-RU" b="1" dirty="0">
            <a:solidFill>
              <a:srgbClr val="002060"/>
            </a:solidFill>
          </a:endParaRPr>
        </a:p>
      </dgm:t>
    </dgm:pt>
    <dgm:pt modelId="{01AF455E-C24E-4B7E-892D-15B4124F557E}" type="parTrans" cxnId="{32369D29-E32C-4240-AA81-804011761F2C}">
      <dgm:prSet/>
      <dgm:spPr/>
      <dgm:t>
        <a:bodyPr/>
        <a:lstStyle/>
        <a:p>
          <a:endParaRPr lang="ru-RU"/>
        </a:p>
      </dgm:t>
    </dgm:pt>
    <dgm:pt modelId="{3539E85D-004F-4033-A371-20330BDC13D7}" type="sibTrans" cxnId="{32369D29-E32C-4240-AA81-804011761F2C}">
      <dgm:prSet/>
      <dgm:spPr/>
      <dgm:t>
        <a:bodyPr/>
        <a:lstStyle/>
        <a:p>
          <a:endParaRPr lang="ru-RU"/>
        </a:p>
      </dgm:t>
    </dgm:pt>
    <dgm:pt modelId="{0932F0FB-6C3F-4BCF-9F68-C54C24F2B52B}">
      <dgm:prSet phldrT="[Текст]"/>
      <dgm:spPr>
        <a:solidFill>
          <a:srgbClr val="92D050"/>
        </a:solidFill>
      </dgm:spPr>
      <dgm:t>
        <a:bodyPr/>
        <a:lstStyle/>
        <a:p>
          <a:pPr algn="ctr"/>
          <a:r>
            <a:rPr lang="ru-RU" b="1" dirty="0" smtClean="0">
              <a:solidFill>
                <a:srgbClr val="002060"/>
              </a:solidFill>
            </a:rPr>
            <a:t>Выход из ситуации</a:t>
          </a:r>
          <a:endParaRPr lang="ru-RU" b="1" dirty="0">
            <a:solidFill>
              <a:srgbClr val="002060"/>
            </a:solidFill>
          </a:endParaRPr>
        </a:p>
      </dgm:t>
    </dgm:pt>
    <dgm:pt modelId="{02882FAC-9263-4AAC-97F4-0530FD0BBCCF}" type="parTrans" cxnId="{6BE6880C-3A8C-42AD-89C0-54471B6AFC86}">
      <dgm:prSet/>
      <dgm:spPr/>
      <dgm:t>
        <a:bodyPr/>
        <a:lstStyle/>
        <a:p>
          <a:endParaRPr lang="ru-RU"/>
        </a:p>
      </dgm:t>
    </dgm:pt>
    <dgm:pt modelId="{9AABB10A-73A6-40E0-811C-90EEA0BE0DD8}" type="sibTrans" cxnId="{6BE6880C-3A8C-42AD-89C0-54471B6AFC86}">
      <dgm:prSet/>
      <dgm:spPr/>
      <dgm:t>
        <a:bodyPr/>
        <a:lstStyle/>
        <a:p>
          <a:endParaRPr lang="ru-RU"/>
        </a:p>
      </dgm:t>
    </dgm:pt>
    <dgm:pt modelId="{A55C1C83-58B4-4AF7-BC5A-0D58A43D7264}" type="pres">
      <dgm:prSet presAssocID="{B90299D3-4AA0-4B5F-8E94-FFA443778E1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4509B56-1B47-4DA0-8CE1-F5E9394E5A20}" type="pres">
      <dgm:prSet presAssocID="{C9750E0C-C83F-4F05-A36E-0C50037A60BF}" presName="parentLin" presStyleCnt="0"/>
      <dgm:spPr/>
    </dgm:pt>
    <dgm:pt modelId="{DDFFBC85-556B-411D-AEAF-7E6F1C03C0D9}" type="pres">
      <dgm:prSet presAssocID="{C9750E0C-C83F-4F05-A36E-0C50037A60BF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0AB75BF2-E0B9-4118-A129-3E7E4B61704B}" type="pres">
      <dgm:prSet presAssocID="{C9750E0C-C83F-4F05-A36E-0C50037A60BF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32941C-A9C4-43C4-BB30-23E69EF3EA3C}" type="pres">
      <dgm:prSet presAssocID="{C9750E0C-C83F-4F05-A36E-0C50037A60BF}" presName="negativeSpace" presStyleCnt="0"/>
      <dgm:spPr/>
    </dgm:pt>
    <dgm:pt modelId="{38E527B8-956C-467A-82DF-C9C1A56DEE22}" type="pres">
      <dgm:prSet presAssocID="{C9750E0C-C83F-4F05-A36E-0C50037A60BF}" presName="childText" presStyleLbl="conFgAcc1" presStyleIdx="0" presStyleCnt="3">
        <dgm:presLayoutVars>
          <dgm:bulletEnabled val="1"/>
        </dgm:presLayoutVars>
      </dgm:prSet>
      <dgm:spPr>
        <a:solidFill>
          <a:schemeClr val="accent5">
            <a:lumMod val="40000"/>
            <a:lumOff val="60000"/>
            <a:alpha val="90000"/>
          </a:schemeClr>
        </a:solidFill>
      </dgm:spPr>
    </dgm:pt>
    <dgm:pt modelId="{C848BBDD-1CFD-4174-9A11-FDB0F685A3A3}" type="pres">
      <dgm:prSet presAssocID="{348B244A-C56D-4E63-BDBE-0E3530CE82CD}" presName="spaceBetweenRectangles" presStyleCnt="0"/>
      <dgm:spPr/>
    </dgm:pt>
    <dgm:pt modelId="{24B074FB-D31D-4BCC-B670-A68DFCF1CCC2}" type="pres">
      <dgm:prSet presAssocID="{736BE0B0-9C3D-42F9-94E6-455FD845541A}" presName="parentLin" presStyleCnt="0"/>
      <dgm:spPr/>
    </dgm:pt>
    <dgm:pt modelId="{DA479009-0DE9-48AC-91B8-8F5DD4A831CA}" type="pres">
      <dgm:prSet presAssocID="{736BE0B0-9C3D-42F9-94E6-455FD845541A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70D948AD-80EC-4E5E-8EEC-74AF977ACC59}" type="pres">
      <dgm:prSet presAssocID="{736BE0B0-9C3D-42F9-94E6-455FD845541A}" presName="parentText" presStyleLbl="node1" presStyleIdx="1" presStyleCnt="3" custLinFactNeighborX="2263" custLinFactNeighborY="473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C5E368-3B52-42D1-877E-1407EF4D881D}" type="pres">
      <dgm:prSet presAssocID="{736BE0B0-9C3D-42F9-94E6-455FD845541A}" presName="negativeSpace" presStyleCnt="0"/>
      <dgm:spPr/>
    </dgm:pt>
    <dgm:pt modelId="{F03044AA-6828-4EC7-9A07-4AB97012E170}" type="pres">
      <dgm:prSet presAssocID="{736BE0B0-9C3D-42F9-94E6-455FD845541A}" presName="childText" presStyleLbl="conFgAcc1" presStyleIdx="1" presStyleCnt="3" custLinFactNeighborX="-793" custLinFactNeighborY="-75395">
        <dgm:presLayoutVars>
          <dgm:bulletEnabled val="1"/>
        </dgm:presLayoutVars>
      </dgm:prSet>
      <dgm:spPr>
        <a:solidFill>
          <a:srgbClr val="FFFFCC">
            <a:alpha val="89804"/>
          </a:srgbClr>
        </a:solidFill>
      </dgm:spPr>
    </dgm:pt>
    <dgm:pt modelId="{D4523DF1-0599-4FAA-BD30-C2C9CAEA9F1B}" type="pres">
      <dgm:prSet presAssocID="{3539E85D-004F-4033-A371-20330BDC13D7}" presName="spaceBetweenRectangles" presStyleCnt="0"/>
      <dgm:spPr/>
    </dgm:pt>
    <dgm:pt modelId="{071C69D8-1D76-41C3-8BFC-FE6264F5BD0A}" type="pres">
      <dgm:prSet presAssocID="{0932F0FB-6C3F-4BCF-9F68-C54C24F2B52B}" presName="parentLin" presStyleCnt="0"/>
      <dgm:spPr/>
    </dgm:pt>
    <dgm:pt modelId="{BB9B6C4D-1D59-44C1-AED8-9F9624BE112D}" type="pres">
      <dgm:prSet presAssocID="{0932F0FB-6C3F-4BCF-9F68-C54C24F2B52B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B41298C2-ED4A-4010-A70A-BCF78F838404}" type="pres">
      <dgm:prSet presAssocID="{0932F0FB-6C3F-4BCF-9F68-C54C24F2B52B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921172-5CB2-4883-A3E5-9D647D2F2A22}" type="pres">
      <dgm:prSet presAssocID="{0932F0FB-6C3F-4BCF-9F68-C54C24F2B52B}" presName="negativeSpace" presStyleCnt="0"/>
      <dgm:spPr/>
    </dgm:pt>
    <dgm:pt modelId="{91C0E8F1-0FFB-4FD8-960A-6BAB4475E639}" type="pres">
      <dgm:prSet presAssocID="{0932F0FB-6C3F-4BCF-9F68-C54C24F2B52B}" presName="childText" presStyleLbl="conFgAcc1" presStyleIdx="2" presStyleCnt="3">
        <dgm:presLayoutVars>
          <dgm:bulletEnabled val="1"/>
        </dgm:presLayoutVars>
      </dgm:prSet>
      <dgm:spPr>
        <a:solidFill>
          <a:srgbClr val="99FF99">
            <a:alpha val="89804"/>
          </a:srgbClr>
        </a:solidFill>
      </dgm:spPr>
    </dgm:pt>
  </dgm:ptLst>
  <dgm:cxnLst>
    <dgm:cxn modelId="{6BE6880C-3A8C-42AD-89C0-54471B6AFC86}" srcId="{B90299D3-4AA0-4B5F-8E94-FFA443778E1F}" destId="{0932F0FB-6C3F-4BCF-9F68-C54C24F2B52B}" srcOrd="2" destOrd="0" parTransId="{02882FAC-9263-4AAC-97F4-0530FD0BBCCF}" sibTransId="{9AABB10A-73A6-40E0-811C-90EEA0BE0DD8}"/>
    <dgm:cxn modelId="{0B84FA59-E59C-4223-8860-0D903712E5D8}" type="presOf" srcId="{736BE0B0-9C3D-42F9-94E6-455FD845541A}" destId="{70D948AD-80EC-4E5E-8EEC-74AF977ACC59}" srcOrd="1" destOrd="0" presId="urn:microsoft.com/office/officeart/2005/8/layout/list1"/>
    <dgm:cxn modelId="{32369D29-E32C-4240-AA81-804011761F2C}" srcId="{B90299D3-4AA0-4B5F-8E94-FFA443778E1F}" destId="{736BE0B0-9C3D-42F9-94E6-455FD845541A}" srcOrd="1" destOrd="0" parTransId="{01AF455E-C24E-4B7E-892D-15B4124F557E}" sibTransId="{3539E85D-004F-4033-A371-20330BDC13D7}"/>
    <dgm:cxn modelId="{2C1CD6A0-C637-408A-927B-002898BB8A0D}" type="presOf" srcId="{736BE0B0-9C3D-42F9-94E6-455FD845541A}" destId="{DA479009-0DE9-48AC-91B8-8F5DD4A831CA}" srcOrd="0" destOrd="0" presId="urn:microsoft.com/office/officeart/2005/8/layout/list1"/>
    <dgm:cxn modelId="{93F6B27B-0B35-47F0-A175-E1F13B6A0856}" type="presOf" srcId="{B90299D3-4AA0-4B5F-8E94-FFA443778E1F}" destId="{A55C1C83-58B4-4AF7-BC5A-0D58A43D7264}" srcOrd="0" destOrd="0" presId="urn:microsoft.com/office/officeart/2005/8/layout/list1"/>
    <dgm:cxn modelId="{08749A82-0EB2-4C10-9D0A-A37F1ADDA165}" type="presOf" srcId="{C9750E0C-C83F-4F05-A36E-0C50037A60BF}" destId="{DDFFBC85-556B-411D-AEAF-7E6F1C03C0D9}" srcOrd="0" destOrd="0" presId="urn:microsoft.com/office/officeart/2005/8/layout/list1"/>
    <dgm:cxn modelId="{5F6EBED5-1AF2-4369-B5A7-6BCCA7E9B87D}" type="presOf" srcId="{0932F0FB-6C3F-4BCF-9F68-C54C24F2B52B}" destId="{B41298C2-ED4A-4010-A70A-BCF78F838404}" srcOrd="1" destOrd="0" presId="urn:microsoft.com/office/officeart/2005/8/layout/list1"/>
    <dgm:cxn modelId="{99DAA067-2BAB-4E40-B9D6-127BAFB22BA3}" type="presOf" srcId="{0932F0FB-6C3F-4BCF-9F68-C54C24F2B52B}" destId="{BB9B6C4D-1D59-44C1-AED8-9F9624BE112D}" srcOrd="0" destOrd="0" presId="urn:microsoft.com/office/officeart/2005/8/layout/list1"/>
    <dgm:cxn modelId="{E3D681CB-79CC-427C-A1CB-0C9AB185F41A}" srcId="{B90299D3-4AA0-4B5F-8E94-FFA443778E1F}" destId="{C9750E0C-C83F-4F05-A36E-0C50037A60BF}" srcOrd="0" destOrd="0" parTransId="{F0992ADA-AEB0-422B-B1E0-AF400745FE28}" sibTransId="{348B244A-C56D-4E63-BDBE-0E3530CE82CD}"/>
    <dgm:cxn modelId="{614B4A06-AAF2-4310-87EC-C75ACF8239FF}" type="presOf" srcId="{C9750E0C-C83F-4F05-A36E-0C50037A60BF}" destId="{0AB75BF2-E0B9-4118-A129-3E7E4B61704B}" srcOrd="1" destOrd="0" presId="urn:microsoft.com/office/officeart/2005/8/layout/list1"/>
    <dgm:cxn modelId="{D85B7AB1-5635-447B-8CAA-9C377F21A058}" type="presParOf" srcId="{A55C1C83-58B4-4AF7-BC5A-0D58A43D7264}" destId="{E4509B56-1B47-4DA0-8CE1-F5E9394E5A20}" srcOrd="0" destOrd="0" presId="urn:microsoft.com/office/officeart/2005/8/layout/list1"/>
    <dgm:cxn modelId="{F63F958C-174F-4477-B547-501206F74F00}" type="presParOf" srcId="{E4509B56-1B47-4DA0-8CE1-F5E9394E5A20}" destId="{DDFFBC85-556B-411D-AEAF-7E6F1C03C0D9}" srcOrd="0" destOrd="0" presId="urn:microsoft.com/office/officeart/2005/8/layout/list1"/>
    <dgm:cxn modelId="{037A38C8-EBBB-4A9A-8270-2CAAADFB1CD6}" type="presParOf" srcId="{E4509B56-1B47-4DA0-8CE1-F5E9394E5A20}" destId="{0AB75BF2-E0B9-4118-A129-3E7E4B61704B}" srcOrd="1" destOrd="0" presId="urn:microsoft.com/office/officeart/2005/8/layout/list1"/>
    <dgm:cxn modelId="{CF44BF08-6012-4A64-9018-17FD6F0E07D4}" type="presParOf" srcId="{A55C1C83-58B4-4AF7-BC5A-0D58A43D7264}" destId="{4D32941C-A9C4-43C4-BB30-23E69EF3EA3C}" srcOrd="1" destOrd="0" presId="urn:microsoft.com/office/officeart/2005/8/layout/list1"/>
    <dgm:cxn modelId="{B1F1B2BE-BA5F-4211-91C2-0889D70F0CC5}" type="presParOf" srcId="{A55C1C83-58B4-4AF7-BC5A-0D58A43D7264}" destId="{38E527B8-956C-467A-82DF-C9C1A56DEE22}" srcOrd="2" destOrd="0" presId="urn:microsoft.com/office/officeart/2005/8/layout/list1"/>
    <dgm:cxn modelId="{98FD947A-4D59-4AD3-BE69-4248CBC59882}" type="presParOf" srcId="{A55C1C83-58B4-4AF7-BC5A-0D58A43D7264}" destId="{C848BBDD-1CFD-4174-9A11-FDB0F685A3A3}" srcOrd="3" destOrd="0" presId="urn:microsoft.com/office/officeart/2005/8/layout/list1"/>
    <dgm:cxn modelId="{9D0DA194-2916-4693-A572-2F088124C9B5}" type="presParOf" srcId="{A55C1C83-58B4-4AF7-BC5A-0D58A43D7264}" destId="{24B074FB-D31D-4BCC-B670-A68DFCF1CCC2}" srcOrd="4" destOrd="0" presId="urn:microsoft.com/office/officeart/2005/8/layout/list1"/>
    <dgm:cxn modelId="{49015D42-0162-4BCC-8C5B-0D184DD436B3}" type="presParOf" srcId="{24B074FB-D31D-4BCC-B670-A68DFCF1CCC2}" destId="{DA479009-0DE9-48AC-91B8-8F5DD4A831CA}" srcOrd="0" destOrd="0" presId="urn:microsoft.com/office/officeart/2005/8/layout/list1"/>
    <dgm:cxn modelId="{4FBDD35C-2AD5-49AD-992E-8F8703756C5D}" type="presParOf" srcId="{24B074FB-D31D-4BCC-B670-A68DFCF1CCC2}" destId="{70D948AD-80EC-4E5E-8EEC-74AF977ACC59}" srcOrd="1" destOrd="0" presId="urn:microsoft.com/office/officeart/2005/8/layout/list1"/>
    <dgm:cxn modelId="{061548E0-D127-4F7B-8702-0500FCC67977}" type="presParOf" srcId="{A55C1C83-58B4-4AF7-BC5A-0D58A43D7264}" destId="{33C5E368-3B52-42D1-877E-1407EF4D881D}" srcOrd="5" destOrd="0" presId="urn:microsoft.com/office/officeart/2005/8/layout/list1"/>
    <dgm:cxn modelId="{AD7D0358-2180-49B7-BCF9-363A117C653B}" type="presParOf" srcId="{A55C1C83-58B4-4AF7-BC5A-0D58A43D7264}" destId="{F03044AA-6828-4EC7-9A07-4AB97012E170}" srcOrd="6" destOrd="0" presId="urn:microsoft.com/office/officeart/2005/8/layout/list1"/>
    <dgm:cxn modelId="{E630F487-6F03-4915-B7DE-6882B361D5A5}" type="presParOf" srcId="{A55C1C83-58B4-4AF7-BC5A-0D58A43D7264}" destId="{D4523DF1-0599-4FAA-BD30-C2C9CAEA9F1B}" srcOrd="7" destOrd="0" presId="urn:microsoft.com/office/officeart/2005/8/layout/list1"/>
    <dgm:cxn modelId="{F86B934B-3303-4913-8F32-024230970385}" type="presParOf" srcId="{A55C1C83-58B4-4AF7-BC5A-0D58A43D7264}" destId="{071C69D8-1D76-41C3-8BFC-FE6264F5BD0A}" srcOrd="8" destOrd="0" presId="urn:microsoft.com/office/officeart/2005/8/layout/list1"/>
    <dgm:cxn modelId="{CDB2BB71-EA37-4BD7-8C99-10E51B91951F}" type="presParOf" srcId="{071C69D8-1D76-41C3-8BFC-FE6264F5BD0A}" destId="{BB9B6C4D-1D59-44C1-AED8-9F9624BE112D}" srcOrd="0" destOrd="0" presId="urn:microsoft.com/office/officeart/2005/8/layout/list1"/>
    <dgm:cxn modelId="{4928A2F0-A228-419E-B53D-D77A39B46BFD}" type="presParOf" srcId="{071C69D8-1D76-41C3-8BFC-FE6264F5BD0A}" destId="{B41298C2-ED4A-4010-A70A-BCF78F838404}" srcOrd="1" destOrd="0" presId="urn:microsoft.com/office/officeart/2005/8/layout/list1"/>
    <dgm:cxn modelId="{4CBB3F94-732F-4BBD-B5D7-5F22B3248372}" type="presParOf" srcId="{A55C1C83-58B4-4AF7-BC5A-0D58A43D7264}" destId="{72921172-5CB2-4883-A3E5-9D647D2F2A22}" srcOrd="9" destOrd="0" presId="urn:microsoft.com/office/officeart/2005/8/layout/list1"/>
    <dgm:cxn modelId="{90464794-C31C-43F2-BD93-CFA6CF0B7E5B}" type="presParOf" srcId="{A55C1C83-58B4-4AF7-BC5A-0D58A43D7264}" destId="{91C0E8F1-0FFB-4FD8-960A-6BAB4475E639}" srcOrd="10" destOrd="0" presId="urn:microsoft.com/office/officeart/2005/8/layout/list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8A5AF9D-F1E6-44CE-874F-7BDC2B4EE15C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4922A56-E7A4-484E-85DE-FF7039216F52}">
      <dgm:prSet phldrT="[Текст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ru-RU" b="1" dirty="0" smtClean="0">
              <a:solidFill>
                <a:srgbClr val="002060"/>
              </a:solidFill>
            </a:rPr>
            <a:t>Начало разговора должно быть кратким, эффективным и четким по содержанию.</a:t>
          </a:r>
          <a:endParaRPr lang="ru-RU" b="1" dirty="0">
            <a:solidFill>
              <a:srgbClr val="002060"/>
            </a:solidFill>
          </a:endParaRPr>
        </a:p>
      </dgm:t>
    </dgm:pt>
    <dgm:pt modelId="{2BEBF8E8-749F-4BCA-9B5A-338470603AD0}" type="parTrans" cxnId="{35590CE6-C7C1-4CF0-B14A-E73A656C8DBA}">
      <dgm:prSet/>
      <dgm:spPr/>
      <dgm:t>
        <a:bodyPr/>
        <a:lstStyle/>
        <a:p>
          <a:endParaRPr lang="ru-RU"/>
        </a:p>
      </dgm:t>
    </dgm:pt>
    <dgm:pt modelId="{2D12507B-7A0F-4E81-889B-1FA464ED8892}" type="sibTrans" cxnId="{35590CE6-C7C1-4CF0-B14A-E73A656C8DBA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918D4E1F-D868-4232-8ABF-DC47F3E855E9}">
      <dgm:prSet phldrT="[Текст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ru-RU" b="1" dirty="0" smtClean="0">
              <a:solidFill>
                <a:srgbClr val="002060"/>
              </a:solidFill>
            </a:rPr>
            <a:t>Хорошо подумайте и запишите на листок бумаги первые 2-3 предложения вашей речи – они должны прозвучать максимально спокойно</a:t>
          </a:r>
          <a:endParaRPr lang="ru-RU" b="1" dirty="0">
            <a:solidFill>
              <a:srgbClr val="002060"/>
            </a:solidFill>
          </a:endParaRPr>
        </a:p>
      </dgm:t>
    </dgm:pt>
    <dgm:pt modelId="{AFDB1960-01E8-4CF7-AFAA-C9E31CF264C4}" type="parTrans" cxnId="{16DDDEDB-FE28-4CDE-B9DF-1D3557477F26}">
      <dgm:prSet/>
      <dgm:spPr/>
      <dgm:t>
        <a:bodyPr/>
        <a:lstStyle/>
        <a:p>
          <a:endParaRPr lang="ru-RU"/>
        </a:p>
      </dgm:t>
    </dgm:pt>
    <dgm:pt modelId="{99467B49-BAD9-4D14-A7D2-F6CB277FADF5}" type="sibTrans" cxnId="{16DDDEDB-FE28-4CDE-B9DF-1D3557477F26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5ED6A4E3-CB5B-48B6-838D-AE6A5F1ABFE0}">
      <dgm:prSet phldrT="[Текст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ru-RU" b="1" dirty="0" smtClean="0">
              <a:solidFill>
                <a:srgbClr val="002060"/>
              </a:solidFill>
            </a:rPr>
            <a:t>Никогда не начинайте с извинений – они немедленно поставят вас в позицию «снизу»</a:t>
          </a:r>
          <a:endParaRPr lang="ru-RU" b="1" dirty="0">
            <a:solidFill>
              <a:srgbClr val="002060"/>
            </a:solidFill>
          </a:endParaRPr>
        </a:p>
      </dgm:t>
    </dgm:pt>
    <dgm:pt modelId="{ED453D3C-ACC3-48BA-8EBD-8B9C5EBA039D}" type="parTrans" cxnId="{4672F638-7A1F-4156-B7ED-9D7E95DFD2FA}">
      <dgm:prSet/>
      <dgm:spPr/>
      <dgm:t>
        <a:bodyPr/>
        <a:lstStyle/>
        <a:p>
          <a:endParaRPr lang="ru-RU"/>
        </a:p>
      </dgm:t>
    </dgm:pt>
    <dgm:pt modelId="{1C89E3FF-0304-4507-A8DF-2117269E3C80}" type="sibTrans" cxnId="{4672F638-7A1F-4156-B7ED-9D7E95DFD2FA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7E2B609D-1433-4CF6-99BA-BD656E0F480F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ru-RU" b="1" dirty="0" smtClean="0">
              <a:solidFill>
                <a:srgbClr val="002060"/>
              </a:solidFill>
            </a:rPr>
            <a:t>Проведите интересные игры, результаты анкетирования, расскажите интересные ситуации с детьми(настройте на позитив)</a:t>
          </a:r>
          <a:endParaRPr lang="ru-RU" b="1" dirty="0">
            <a:solidFill>
              <a:srgbClr val="002060"/>
            </a:solidFill>
          </a:endParaRPr>
        </a:p>
      </dgm:t>
    </dgm:pt>
    <dgm:pt modelId="{B65524F8-AFAC-4716-A5C1-A4900E2C0536}" type="parTrans" cxnId="{61520C33-856C-4336-9489-38A7C79944A5}">
      <dgm:prSet/>
      <dgm:spPr/>
      <dgm:t>
        <a:bodyPr/>
        <a:lstStyle/>
        <a:p>
          <a:endParaRPr lang="ru-RU"/>
        </a:p>
      </dgm:t>
    </dgm:pt>
    <dgm:pt modelId="{D9344DB6-C397-4F9A-9828-497265BB4C1E}" type="sibTrans" cxnId="{61520C33-856C-4336-9489-38A7C79944A5}">
      <dgm:prSet/>
      <dgm:spPr/>
      <dgm:t>
        <a:bodyPr/>
        <a:lstStyle/>
        <a:p>
          <a:endParaRPr lang="ru-RU"/>
        </a:p>
      </dgm:t>
    </dgm:pt>
    <dgm:pt modelId="{47A86631-3B0E-45E2-A594-BF13D06E582F}">
      <dgm:prSet/>
      <dgm:spPr/>
      <dgm:t>
        <a:bodyPr/>
        <a:lstStyle/>
        <a:p>
          <a:endParaRPr lang="ru-RU"/>
        </a:p>
      </dgm:t>
    </dgm:pt>
    <dgm:pt modelId="{584D80BB-0D9A-44A7-A8C7-6B4B8378568E}" type="parTrans" cxnId="{73480D80-57CC-48C0-AD54-CAEB929BCF98}">
      <dgm:prSet/>
      <dgm:spPr/>
      <dgm:t>
        <a:bodyPr/>
        <a:lstStyle/>
        <a:p>
          <a:endParaRPr lang="ru-RU"/>
        </a:p>
      </dgm:t>
    </dgm:pt>
    <dgm:pt modelId="{1825F344-CC86-49E5-9E3A-90EECFB6BF03}" type="sibTrans" cxnId="{73480D80-57CC-48C0-AD54-CAEB929BCF98}">
      <dgm:prSet/>
      <dgm:spPr/>
      <dgm:t>
        <a:bodyPr/>
        <a:lstStyle/>
        <a:p>
          <a:endParaRPr lang="ru-RU"/>
        </a:p>
      </dgm:t>
    </dgm:pt>
    <dgm:pt modelId="{4725364C-33DA-4186-A494-D1653702444F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ru-RU" b="1" dirty="0" smtClean="0">
              <a:solidFill>
                <a:srgbClr val="002060"/>
              </a:solidFill>
            </a:rPr>
            <a:t>Обозначьте  место вопросов и реплик родителей в ходе встречи</a:t>
          </a:r>
        </a:p>
      </dgm:t>
    </dgm:pt>
    <dgm:pt modelId="{70C789DB-965A-444A-BCF4-6B35801672FE}" type="parTrans" cxnId="{1AF726F6-D203-40E4-8028-76ADE36CA7A9}">
      <dgm:prSet/>
      <dgm:spPr/>
      <dgm:t>
        <a:bodyPr/>
        <a:lstStyle/>
        <a:p>
          <a:endParaRPr lang="ru-RU"/>
        </a:p>
      </dgm:t>
    </dgm:pt>
    <dgm:pt modelId="{F2194502-F128-4DF6-8EB9-6EAA742A7FBE}" type="sibTrans" cxnId="{1AF726F6-D203-40E4-8028-76ADE36CA7A9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382920A2-DE40-4F73-8B43-B8DB040118C8}" type="pres">
      <dgm:prSet presAssocID="{28A5AF9D-F1E6-44CE-874F-7BDC2B4EE15C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C7144A5-1047-492A-A9D9-5AB480587031}" type="pres">
      <dgm:prSet presAssocID="{28A5AF9D-F1E6-44CE-874F-7BDC2B4EE15C}" presName="dummyMaxCanvas" presStyleCnt="0">
        <dgm:presLayoutVars/>
      </dgm:prSet>
      <dgm:spPr/>
    </dgm:pt>
    <dgm:pt modelId="{DD9F4D4E-8511-49EA-ACE7-75A189F216DF}" type="pres">
      <dgm:prSet presAssocID="{28A5AF9D-F1E6-44CE-874F-7BDC2B4EE15C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83CBB5-FA6F-4D30-A101-353C2DE46240}" type="pres">
      <dgm:prSet presAssocID="{28A5AF9D-F1E6-44CE-874F-7BDC2B4EE15C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C11F4C-FECB-4009-A13E-4BBFEC09A246}" type="pres">
      <dgm:prSet presAssocID="{28A5AF9D-F1E6-44CE-874F-7BDC2B4EE15C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B596C1-5831-4EBD-897B-C8C2D02D98A4}" type="pres">
      <dgm:prSet presAssocID="{28A5AF9D-F1E6-44CE-874F-7BDC2B4EE15C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F0E91D-6C01-4C25-8C29-A35861E97C6A}" type="pres">
      <dgm:prSet presAssocID="{28A5AF9D-F1E6-44CE-874F-7BDC2B4EE15C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87B873-CC62-4F9A-B9A0-C72209F1C418}" type="pres">
      <dgm:prSet presAssocID="{28A5AF9D-F1E6-44CE-874F-7BDC2B4EE15C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355DE6-592B-4D8A-A9B8-6393A6F1AF70}" type="pres">
      <dgm:prSet presAssocID="{28A5AF9D-F1E6-44CE-874F-7BDC2B4EE15C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7F58F6-230A-4D13-BA64-13B19917CB6C}" type="pres">
      <dgm:prSet presAssocID="{28A5AF9D-F1E6-44CE-874F-7BDC2B4EE15C}" presName="FiveConn_3-4" presStyleLbl="fgAccFollowNode1" presStyleIdx="2" presStyleCnt="4" custLinFactNeighborX="1712" custLinFactNeighborY="12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7C2CC2-FE0F-43E4-8F27-5402C3E20D2C}" type="pres">
      <dgm:prSet presAssocID="{28A5AF9D-F1E6-44CE-874F-7BDC2B4EE15C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814EC4-243C-4E83-ADE1-DF8FC6D71F29}" type="pres">
      <dgm:prSet presAssocID="{28A5AF9D-F1E6-44CE-874F-7BDC2B4EE15C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05D9C8-F42D-4DFD-8A43-0455229A0597}" type="pres">
      <dgm:prSet presAssocID="{28A5AF9D-F1E6-44CE-874F-7BDC2B4EE15C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AF90B7-B23D-4914-936B-264705C8F82A}" type="pres">
      <dgm:prSet presAssocID="{28A5AF9D-F1E6-44CE-874F-7BDC2B4EE15C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295211-7FA2-45B1-90A2-08D0381E4EC1}" type="pres">
      <dgm:prSet presAssocID="{28A5AF9D-F1E6-44CE-874F-7BDC2B4EE15C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1DAD81-9D22-478A-ADAA-62F153F2519B}" type="pres">
      <dgm:prSet presAssocID="{28A5AF9D-F1E6-44CE-874F-7BDC2B4EE15C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D7A4A93-DAC6-4138-85E4-8BF70FDE5643}" type="presOf" srcId="{1C89E3FF-0304-4507-A8DF-2117269E3C80}" destId="{B57F58F6-230A-4D13-BA64-13B19917CB6C}" srcOrd="0" destOrd="0" presId="urn:microsoft.com/office/officeart/2005/8/layout/vProcess5"/>
    <dgm:cxn modelId="{61520C33-856C-4336-9489-38A7C79944A5}" srcId="{28A5AF9D-F1E6-44CE-874F-7BDC2B4EE15C}" destId="{7E2B609D-1433-4CF6-99BA-BD656E0F480F}" srcOrd="4" destOrd="0" parTransId="{B65524F8-AFAC-4716-A5C1-A4900E2C0536}" sibTransId="{D9344DB6-C397-4F9A-9828-497265BB4C1E}"/>
    <dgm:cxn modelId="{15D7451C-F63E-4FC0-8315-13C7EC0CF731}" type="presOf" srcId="{54922A56-E7A4-484E-85DE-FF7039216F52}" destId="{DD9F4D4E-8511-49EA-ACE7-75A189F216DF}" srcOrd="0" destOrd="0" presId="urn:microsoft.com/office/officeart/2005/8/layout/vProcess5"/>
    <dgm:cxn modelId="{16DDDEDB-FE28-4CDE-B9DF-1D3557477F26}" srcId="{28A5AF9D-F1E6-44CE-874F-7BDC2B4EE15C}" destId="{918D4E1F-D868-4232-8ABF-DC47F3E855E9}" srcOrd="1" destOrd="0" parTransId="{AFDB1960-01E8-4CF7-AFAA-C9E31CF264C4}" sibTransId="{99467B49-BAD9-4D14-A7D2-F6CB277FADF5}"/>
    <dgm:cxn modelId="{472C6B29-40D0-4F63-B1C9-D3DE95A70228}" type="presOf" srcId="{918D4E1F-D868-4232-8ABF-DC47F3E855E9}" destId="{C505D9C8-F42D-4DFD-8A43-0455229A0597}" srcOrd="1" destOrd="0" presId="urn:microsoft.com/office/officeart/2005/8/layout/vProcess5"/>
    <dgm:cxn modelId="{4BA30221-D2D5-49E4-A86E-4C88A6E1AC80}" type="presOf" srcId="{99467B49-BAD9-4D14-A7D2-F6CB277FADF5}" destId="{4F355DE6-592B-4D8A-A9B8-6393A6F1AF70}" srcOrd="0" destOrd="0" presId="urn:microsoft.com/office/officeart/2005/8/layout/vProcess5"/>
    <dgm:cxn modelId="{C56175FC-7073-401F-AA4E-FD87BC1888CF}" type="presOf" srcId="{54922A56-E7A4-484E-85DE-FF7039216F52}" destId="{BD814EC4-243C-4E83-ADE1-DF8FC6D71F29}" srcOrd="1" destOrd="0" presId="urn:microsoft.com/office/officeart/2005/8/layout/vProcess5"/>
    <dgm:cxn modelId="{66F21FBB-C9C1-43C0-AC9D-4E689E69F02D}" type="presOf" srcId="{5ED6A4E3-CB5B-48B6-838D-AE6A5F1ABFE0}" destId="{B6C11F4C-FECB-4009-A13E-4BBFEC09A246}" srcOrd="0" destOrd="0" presId="urn:microsoft.com/office/officeart/2005/8/layout/vProcess5"/>
    <dgm:cxn modelId="{38D6CCEA-3639-4A23-84BD-07A0CCE5AA4C}" type="presOf" srcId="{4725364C-33DA-4186-A494-D1653702444F}" destId="{7CB596C1-5831-4EBD-897B-C8C2D02D98A4}" srcOrd="0" destOrd="0" presId="urn:microsoft.com/office/officeart/2005/8/layout/vProcess5"/>
    <dgm:cxn modelId="{35590CE6-C7C1-4CF0-B14A-E73A656C8DBA}" srcId="{28A5AF9D-F1E6-44CE-874F-7BDC2B4EE15C}" destId="{54922A56-E7A4-484E-85DE-FF7039216F52}" srcOrd="0" destOrd="0" parTransId="{2BEBF8E8-749F-4BCA-9B5A-338470603AD0}" sibTransId="{2D12507B-7A0F-4E81-889B-1FA464ED8892}"/>
    <dgm:cxn modelId="{18992361-1347-4F6C-91DE-116696603D41}" type="presOf" srcId="{918D4E1F-D868-4232-8ABF-DC47F3E855E9}" destId="{6783CBB5-FA6F-4D30-A101-353C2DE46240}" srcOrd="0" destOrd="0" presId="urn:microsoft.com/office/officeart/2005/8/layout/vProcess5"/>
    <dgm:cxn modelId="{FA18F5F0-6E01-42CA-A618-52A7517D73A6}" type="presOf" srcId="{7E2B609D-1433-4CF6-99BA-BD656E0F480F}" destId="{1BF0E91D-6C01-4C25-8C29-A35861E97C6A}" srcOrd="0" destOrd="0" presId="urn:microsoft.com/office/officeart/2005/8/layout/vProcess5"/>
    <dgm:cxn modelId="{7B47EE3D-9327-4A39-AA6D-87F7F2BD1EC3}" type="presOf" srcId="{4725364C-33DA-4186-A494-D1653702444F}" destId="{C0295211-7FA2-45B1-90A2-08D0381E4EC1}" srcOrd="1" destOrd="0" presId="urn:microsoft.com/office/officeart/2005/8/layout/vProcess5"/>
    <dgm:cxn modelId="{4672F638-7A1F-4156-B7ED-9D7E95DFD2FA}" srcId="{28A5AF9D-F1E6-44CE-874F-7BDC2B4EE15C}" destId="{5ED6A4E3-CB5B-48B6-838D-AE6A5F1ABFE0}" srcOrd="2" destOrd="0" parTransId="{ED453D3C-ACC3-48BA-8EBD-8B9C5EBA039D}" sibTransId="{1C89E3FF-0304-4507-A8DF-2117269E3C80}"/>
    <dgm:cxn modelId="{16EEF1C9-3582-46B3-886E-70D05723DA01}" type="presOf" srcId="{2D12507B-7A0F-4E81-889B-1FA464ED8892}" destId="{9887B873-CC62-4F9A-B9A0-C72209F1C418}" srcOrd="0" destOrd="0" presId="urn:microsoft.com/office/officeart/2005/8/layout/vProcess5"/>
    <dgm:cxn modelId="{8CE21290-4296-4F05-9F0B-1BC18079A713}" type="presOf" srcId="{28A5AF9D-F1E6-44CE-874F-7BDC2B4EE15C}" destId="{382920A2-DE40-4F73-8B43-B8DB040118C8}" srcOrd="0" destOrd="0" presId="urn:microsoft.com/office/officeart/2005/8/layout/vProcess5"/>
    <dgm:cxn modelId="{73480D80-57CC-48C0-AD54-CAEB929BCF98}" srcId="{28A5AF9D-F1E6-44CE-874F-7BDC2B4EE15C}" destId="{47A86631-3B0E-45E2-A594-BF13D06E582F}" srcOrd="5" destOrd="0" parTransId="{584D80BB-0D9A-44A7-A8C7-6B4B8378568E}" sibTransId="{1825F344-CC86-49E5-9E3A-90EECFB6BF03}"/>
    <dgm:cxn modelId="{C2BB1F8F-D052-4FC2-A445-01E45EB1C3EB}" type="presOf" srcId="{5ED6A4E3-CB5B-48B6-838D-AE6A5F1ABFE0}" destId="{4EAF90B7-B23D-4914-936B-264705C8F82A}" srcOrd="1" destOrd="0" presId="urn:microsoft.com/office/officeart/2005/8/layout/vProcess5"/>
    <dgm:cxn modelId="{1AF726F6-D203-40E4-8028-76ADE36CA7A9}" srcId="{28A5AF9D-F1E6-44CE-874F-7BDC2B4EE15C}" destId="{4725364C-33DA-4186-A494-D1653702444F}" srcOrd="3" destOrd="0" parTransId="{70C789DB-965A-444A-BCF4-6B35801672FE}" sibTransId="{F2194502-F128-4DF6-8EB9-6EAA742A7FBE}"/>
    <dgm:cxn modelId="{DDA0D968-88E6-48C6-8863-F96BA1BD5ED7}" type="presOf" srcId="{7E2B609D-1433-4CF6-99BA-BD656E0F480F}" destId="{C11DAD81-9D22-478A-ADAA-62F153F2519B}" srcOrd="1" destOrd="0" presId="urn:microsoft.com/office/officeart/2005/8/layout/vProcess5"/>
    <dgm:cxn modelId="{4E901ECD-6C53-4F61-9FC6-EAB67B420B50}" type="presOf" srcId="{F2194502-F128-4DF6-8EB9-6EAA742A7FBE}" destId="{A17C2CC2-FE0F-43E4-8F27-5402C3E20D2C}" srcOrd="0" destOrd="0" presId="urn:microsoft.com/office/officeart/2005/8/layout/vProcess5"/>
    <dgm:cxn modelId="{358C3E60-DEDD-44A1-88A9-41B0A1D6530E}" type="presParOf" srcId="{382920A2-DE40-4F73-8B43-B8DB040118C8}" destId="{FC7144A5-1047-492A-A9D9-5AB480587031}" srcOrd="0" destOrd="0" presId="urn:microsoft.com/office/officeart/2005/8/layout/vProcess5"/>
    <dgm:cxn modelId="{546EFD42-5825-4620-806F-492D88BA3CDE}" type="presParOf" srcId="{382920A2-DE40-4F73-8B43-B8DB040118C8}" destId="{DD9F4D4E-8511-49EA-ACE7-75A189F216DF}" srcOrd="1" destOrd="0" presId="urn:microsoft.com/office/officeart/2005/8/layout/vProcess5"/>
    <dgm:cxn modelId="{14924056-7F4D-47A3-9C4F-40B417B76B48}" type="presParOf" srcId="{382920A2-DE40-4F73-8B43-B8DB040118C8}" destId="{6783CBB5-FA6F-4D30-A101-353C2DE46240}" srcOrd="2" destOrd="0" presId="urn:microsoft.com/office/officeart/2005/8/layout/vProcess5"/>
    <dgm:cxn modelId="{841AADFD-DF9E-42E3-AB1D-304A4366A5BD}" type="presParOf" srcId="{382920A2-DE40-4F73-8B43-B8DB040118C8}" destId="{B6C11F4C-FECB-4009-A13E-4BBFEC09A246}" srcOrd="3" destOrd="0" presId="urn:microsoft.com/office/officeart/2005/8/layout/vProcess5"/>
    <dgm:cxn modelId="{BBF608B1-E8AD-4D4A-A2F0-BA03C0171701}" type="presParOf" srcId="{382920A2-DE40-4F73-8B43-B8DB040118C8}" destId="{7CB596C1-5831-4EBD-897B-C8C2D02D98A4}" srcOrd="4" destOrd="0" presId="urn:microsoft.com/office/officeart/2005/8/layout/vProcess5"/>
    <dgm:cxn modelId="{31BAA9E9-44C4-43BC-9F46-62BC027C295A}" type="presParOf" srcId="{382920A2-DE40-4F73-8B43-B8DB040118C8}" destId="{1BF0E91D-6C01-4C25-8C29-A35861E97C6A}" srcOrd="5" destOrd="0" presId="urn:microsoft.com/office/officeart/2005/8/layout/vProcess5"/>
    <dgm:cxn modelId="{4BC9A348-6149-4590-9B6B-E9CA259A64DD}" type="presParOf" srcId="{382920A2-DE40-4F73-8B43-B8DB040118C8}" destId="{9887B873-CC62-4F9A-B9A0-C72209F1C418}" srcOrd="6" destOrd="0" presId="urn:microsoft.com/office/officeart/2005/8/layout/vProcess5"/>
    <dgm:cxn modelId="{898DFE69-7ABE-4E6F-A25B-F642C2A573C4}" type="presParOf" srcId="{382920A2-DE40-4F73-8B43-B8DB040118C8}" destId="{4F355DE6-592B-4D8A-A9B8-6393A6F1AF70}" srcOrd="7" destOrd="0" presId="urn:microsoft.com/office/officeart/2005/8/layout/vProcess5"/>
    <dgm:cxn modelId="{EE8541C2-850C-4176-8BC9-54E7309BDF72}" type="presParOf" srcId="{382920A2-DE40-4F73-8B43-B8DB040118C8}" destId="{B57F58F6-230A-4D13-BA64-13B19917CB6C}" srcOrd="8" destOrd="0" presId="urn:microsoft.com/office/officeart/2005/8/layout/vProcess5"/>
    <dgm:cxn modelId="{5954562F-B116-427A-B78A-9F1B5A738062}" type="presParOf" srcId="{382920A2-DE40-4F73-8B43-B8DB040118C8}" destId="{A17C2CC2-FE0F-43E4-8F27-5402C3E20D2C}" srcOrd="9" destOrd="0" presId="urn:microsoft.com/office/officeart/2005/8/layout/vProcess5"/>
    <dgm:cxn modelId="{45C2A3E7-50B1-4179-9ABC-0E19F5C7E879}" type="presParOf" srcId="{382920A2-DE40-4F73-8B43-B8DB040118C8}" destId="{BD814EC4-243C-4E83-ADE1-DF8FC6D71F29}" srcOrd="10" destOrd="0" presId="urn:microsoft.com/office/officeart/2005/8/layout/vProcess5"/>
    <dgm:cxn modelId="{BA7B00D2-A470-40F8-ADD3-081B1792B5D6}" type="presParOf" srcId="{382920A2-DE40-4F73-8B43-B8DB040118C8}" destId="{C505D9C8-F42D-4DFD-8A43-0455229A0597}" srcOrd="11" destOrd="0" presId="urn:microsoft.com/office/officeart/2005/8/layout/vProcess5"/>
    <dgm:cxn modelId="{DD28D3A3-584F-45BC-AE6F-21379BE2B977}" type="presParOf" srcId="{382920A2-DE40-4F73-8B43-B8DB040118C8}" destId="{4EAF90B7-B23D-4914-936B-264705C8F82A}" srcOrd="12" destOrd="0" presId="urn:microsoft.com/office/officeart/2005/8/layout/vProcess5"/>
    <dgm:cxn modelId="{49D0474A-5545-4E3F-9E8C-26CC030191D9}" type="presParOf" srcId="{382920A2-DE40-4F73-8B43-B8DB040118C8}" destId="{C0295211-7FA2-45B1-90A2-08D0381E4EC1}" srcOrd="13" destOrd="0" presId="urn:microsoft.com/office/officeart/2005/8/layout/vProcess5"/>
    <dgm:cxn modelId="{2FED6A5A-D3D9-43EA-B8EB-E30B637F1DBC}" type="presParOf" srcId="{382920A2-DE40-4F73-8B43-B8DB040118C8}" destId="{C11DAD81-9D22-478A-ADAA-62F153F2519B}" srcOrd="14" destOrd="0" presId="urn:microsoft.com/office/officeart/2005/8/layout/vProcess5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8E527B8-956C-467A-82DF-C9C1A56DEE22}">
      <dsp:nvSpPr>
        <dsp:cNvPr id="0" name=""/>
        <dsp:cNvSpPr/>
      </dsp:nvSpPr>
      <dsp:spPr>
        <a:xfrm>
          <a:off x="0" y="598239"/>
          <a:ext cx="6768752" cy="957600"/>
        </a:xfrm>
        <a:prstGeom prst="rect">
          <a:avLst/>
        </a:prstGeom>
        <a:solidFill>
          <a:schemeClr val="accent5">
            <a:lumMod val="40000"/>
            <a:lumOff val="60000"/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B75BF2-E0B9-4118-A129-3E7E4B61704B}">
      <dsp:nvSpPr>
        <dsp:cNvPr id="0" name=""/>
        <dsp:cNvSpPr/>
      </dsp:nvSpPr>
      <dsp:spPr>
        <a:xfrm>
          <a:off x="338437" y="37359"/>
          <a:ext cx="4738126" cy="1121760"/>
        </a:xfrm>
        <a:prstGeom prst="round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79090" tIns="0" rIns="179090" bIns="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b="1" kern="1200" dirty="0" smtClean="0">
              <a:solidFill>
                <a:srgbClr val="002060"/>
              </a:solidFill>
            </a:rPr>
            <a:t>Позитив</a:t>
          </a:r>
          <a:endParaRPr lang="ru-RU" sz="3800" b="1" kern="1200" dirty="0">
            <a:solidFill>
              <a:srgbClr val="002060"/>
            </a:solidFill>
          </a:endParaRPr>
        </a:p>
      </dsp:txBody>
      <dsp:txXfrm>
        <a:off x="338437" y="37359"/>
        <a:ext cx="4738126" cy="1121760"/>
      </dsp:txXfrm>
    </dsp:sp>
    <dsp:sp modelId="{F03044AA-6828-4EC7-9A07-4AB97012E170}">
      <dsp:nvSpPr>
        <dsp:cNvPr id="0" name=""/>
        <dsp:cNvSpPr/>
      </dsp:nvSpPr>
      <dsp:spPr>
        <a:xfrm>
          <a:off x="0" y="2167209"/>
          <a:ext cx="6768752" cy="957600"/>
        </a:xfrm>
        <a:prstGeom prst="rect">
          <a:avLst/>
        </a:prstGeom>
        <a:solidFill>
          <a:srgbClr val="FFFFCC">
            <a:alpha val="89804"/>
          </a:srgb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D948AD-80EC-4E5E-8EEC-74AF977ACC59}">
      <dsp:nvSpPr>
        <dsp:cNvPr id="0" name=""/>
        <dsp:cNvSpPr/>
      </dsp:nvSpPr>
      <dsp:spPr>
        <a:xfrm>
          <a:off x="346096" y="1814132"/>
          <a:ext cx="4738126" cy="1121760"/>
        </a:xfrm>
        <a:prstGeom prst="roundRect">
          <a:avLst/>
        </a:prstGeom>
        <a:solidFill>
          <a:srgbClr val="FF99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90" tIns="0" rIns="179090" bIns="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b="1" kern="1200" dirty="0" smtClean="0">
              <a:solidFill>
                <a:srgbClr val="002060"/>
              </a:solidFill>
            </a:rPr>
            <a:t>Негатив</a:t>
          </a:r>
          <a:endParaRPr lang="ru-RU" sz="3800" b="1" kern="1200" dirty="0">
            <a:solidFill>
              <a:srgbClr val="002060"/>
            </a:solidFill>
          </a:endParaRPr>
        </a:p>
      </dsp:txBody>
      <dsp:txXfrm>
        <a:off x="346096" y="1814132"/>
        <a:ext cx="4738126" cy="1121760"/>
      </dsp:txXfrm>
    </dsp:sp>
    <dsp:sp modelId="{91C0E8F1-0FFB-4FD8-960A-6BAB4475E639}">
      <dsp:nvSpPr>
        <dsp:cNvPr id="0" name=""/>
        <dsp:cNvSpPr/>
      </dsp:nvSpPr>
      <dsp:spPr>
        <a:xfrm>
          <a:off x="0" y="4045600"/>
          <a:ext cx="6768752" cy="957600"/>
        </a:xfrm>
        <a:prstGeom prst="rect">
          <a:avLst/>
        </a:prstGeom>
        <a:solidFill>
          <a:srgbClr val="99FF99">
            <a:alpha val="89804"/>
          </a:srgb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1298C2-ED4A-4010-A70A-BCF78F838404}">
      <dsp:nvSpPr>
        <dsp:cNvPr id="0" name=""/>
        <dsp:cNvSpPr/>
      </dsp:nvSpPr>
      <dsp:spPr>
        <a:xfrm>
          <a:off x="338437" y="3484720"/>
          <a:ext cx="4738126" cy="1121760"/>
        </a:xfrm>
        <a:prstGeom prst="round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90" tIns="0" rIns="179090" bIns="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b="1" kern="1200" dirty="0" smtClean="0">
              <a:solidFill>
                <a:srgbClr val="002060"/>
              </a:solidFill>
            </a:rPr>
            <a:t>Выход из ситуации</a:t>
          </a:r>
          <a:endParaRPr lang="ru-RU" sz="3800" b="1" kern="1200" dirty="0">
            <a:solidFill>
              <a:srgbClr val="002060"/>
            </a:solidFill>
          </a:endParaRPr>
        </a:p>
      </dsp:txBody>
      <dsp:txXfrm>
        <a:off x="338437" y="3484720"/>
        <a:ext cx="4738126" cy="112176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D9F4D4E-8511-49EA-ACE7-75A189F216DF}">
      <dsp:nvSpPr>
        <dsp:cNvPr id="0" name=""/>
        <dsp:cNvSpPr/>
      </dsp:nvSpPr>
      <dsp:spPr>
        <a:xfrm>
          <a:off x="0" y="0"/>
          <a:ext cx="5544616" cy="84533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2060"/>
              </a:solidFill>
            </a:rPr>
            <a:t>Начало разговора должно быть кратким, эффективным и четким по содержанию.</a:t>
          </a:r>
          <a:endParaRPr lang="ru-RU" sz="1600" b="1" kern="1200" dirty="0">
            <a:solidFill>
              <a:srgbClr val="002060"/>
            </a:solidFill>
          </a:endParaRPr>
        </a:p>
      </dsp:txBody>
      <dsp:txXfrm>
        <a:off x="0" y="0"/>
        <a:ext cx="4583049" cy="845333"/>
      </dsp:txXfrm>
    </dsp:sp>
    <dsp:sp modelId="{6783CBB5-FA6F-4D30-A101-353C2DE46240}">
      <dsp:nvSpPr>
        <dsp:cNvPr id="0" name=""/>
        <dsp:cNvSpPr/>
      </dsp:nvSpPr>
      <dsp:spPr>
        <a:xfrm>
          <a:off x="414046" y="962740"/>
          <a:ext cx="5544616" cy="84533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2060"/>
              </a:solidFill>
            </a:rPr>
            <a:t>Хорошо подумайте и запишите на листок бумаги первые 2-3 предложения вашей речи – они должны прозвучать максимально спокойно</a:t>
          </a:r>
          <a:endParaRPr lang="ru-RU" sz="1600" b="1" kern="1200" dirty="0">
            <a:solidFill>
              <a:srgbClr val="002060"/>
            </a:solidFill>
          </a:endParaRPr>
        </a:p>
      </dsp:txBody>
      <dsp:txXfrm>
        <a:off x="414046" y="962740"/>
        <a:ext cx="4581103" cy="845333"/>
      </dsp:txXfrm>
    </dsp:sp>
    <dsp:sp modelId="{B6C11F4C-FECB-4009-A13E-4BBFEC09A246}">
      <dsp:nvSpPr>
        <dsp:cNvPr id="0" name=""/>
        <dsp:cNvSpPr/>
      </dsp:nvSpPr>
      <dsp:spPr>
        <a:xfrm>
          <a:off x="828091" y="1925481"/>
          <a:ext cx="5544616" cy="84533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2060"/>
              </a:solidFill>
            </a:rPr>
            <a:t>Никогда не начинайте с извинений – они немедленно поставят вас в позицию «снизу»</a:t>
          </a:r>
          <a:endParaRPr lang="ru-RU" sz="1600" b="1" kern="1200" dirty="0">
            <a:solidFill>
              <a:srgbClr val="002060"/>
            </a:solidFill>
          </a:endParaRPr>
        </a:p>
      </dsp:txBody>
      <dsp:txXfrm>
        <a:off x="828091" y="1925481"/>
        <a:ext cx="4581103" cy="845333"/>
      </dsp:txXfrm>
    </dsp:sp>
    <dsp:sp modelId="{7CB596C1-5831-4EBD-897B-C8C2D02D98A4}">
      <dsp:nvSpPr>
        <dsp:cNvPr id="0" name=""/>
        <dsp:cNvSpPr/>
      </dsp:nvSpPr>
      <dsp:spPr>
        <a:xfrm>
          <a:off x="1242137" y="2888222"/>
          <a:ext cx="5544616" cy="84533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2060"/>
              </a:solidFill>
            </a:rPr>
            <a:t>Обозначьте  место вопросов и реплик родителей в ходе встречи</a:t>
          </a:r>
        </a:p>
      </dsp:txBody>
      <dsp:txXfrm>
        <a:off x="1242137" y="2888222"/>
        <a:ext cx="4581103" cy="845333"/>
      </dsp:txXfrm>
    </dsp:sp>
    <dsp:sp modelId="{1BF0E91D-6C01-4C25-8C29-A35861E97C6A}">
      <dsp:nvSpPr>
        <dsp:cNvPr id="0" name=""/>
        <dsp:cNvSpPr/>
      </dsp:nvSpPr>
      <dsp:spPr>
        <a:xfrm>
          <a:off x="1656183" y="3850962"/>
          <a:ext cx="5544616" cy="84533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2060"/>
              </a:solidFill>
            </a:rPr>
            <a:t>Проведите интересные игры</a:t>
          </a:r>
          <a:endParaRPr lang="ru-RU" sz="1600" b="1" kern="1200" dirty="0">
            <a:solidFill>
              <a:srgbClr val="002060"/>
            </a:solidFill>
          </a:endParaRPr>
        </a:p>
      </dsp:txBody>
      <dsp:txXfrm>
        <a:off x="1656183" y="3850962"/>
        <a:ext cx="4581103" cy="845333"/>
      </dsp:txXfrm>
    </dsp:sp>
    <dsp:sp modelId="{9887B873-CC62-4F9A-B9A0-C72209F1C418}">
      <dsp:nvSpPr>
        <dsp:cNvPr id="0" name=""/>
        <dsp:cNvSpPr/>
      </dsp:nvSpPr>
      <dsp:spPr>
        <a:xfrm>
          <a:off x="4995149" y="617562"/>
          <a:ext cx="549466" cy="549466"/>
        </a:xfrm>
        <a:prstGeom prst="downArrow">
          <a:avLst>
            <a:gd name="adj1" fmla="val 55000"/>
            <a:gd name="adj2" fmla="val 45000"/>
          </a:avLst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/>
        </a:p>
      </dsp:txBody>
      <dsp:txXfrm>
        <a:off x="4995149" y="617562"/>
        <a:ext cx="549466" cy="549466"/>
      </dsp:txXfrm>
    </dsp:sp>
    <dsp:sp modelId="{4F355DE6-592B-4D8A-A9B8-6393A6F1AF70}">
      <dsp:nvSpPr>
        <dsp:cNvPr id="0" name=""/>
        <dsp:cNvSpPr/>
      </dsp:nvSpPr>
      <dsp:spPr>
        <a:xfrm>
          <a:off x="5409195" y="1580303"/>
          <a:ext cx="549466" cy="549466"/>
        </a:xfrm>
        <a:prstGeom prst="downArrow">
          <a:avLst>
            <a:gd name="adj1" fmla="val 55000"/>
            <a:gd name="adj2" fmla="val 45000"/>
          </a:avLst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/>
        </a:p>
      </dsp:txBody>
      <dsp:txXfrm>
        <a:off x="5409195" y="1580303"/>
        <a:ext cx="549466" cy="549466"/>
      </dsp:txXfrm>
    </dsp:sp>
    <dsp:sp modelId="{B57F58F6-230A-4D13-BA64-13B19917CB6C}">
      <dsp:nvSpPr>
        <dsp:cNvPr id="0" name=""/>
        <dsp:cNvSpPr/>
      </dsp:nvSpPr>
      <dsp:spPr>
        <a:xfrm>
          <a:off x="5832648" y="2536054"/>
          <a:ext cx="549466" cy="549466"/>
        </a:xfrm>
        <a:prstGeom prst="downArrow">
          <a:avLst>
            <a:gd name="adj1" fmla="val 55000"/>
            <a:gd name="adj2" fmla="val 45000"/>
          </a:avLst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/>
        </a:p>
      </dsp:txBody>
      <dsp:txXfrm>
        <a:off x="5832648" y="2536054"/>
        <a:ext cx="549466" cy="549466"/>
      </dsp:txXfrm>
    </dsp:sp>
    <dsp:sp modelId="{A17C2CC2-FE0F-43E4-8F27-5402C3E20D2C}">
      <dsp:nvSpPr>
        <dsp:cNvPr id="0" name=""/>
        <dsp:cNvSpPr/>
      </dsp:nvSpPr>
      <dsp:spPr>
        <a:xfrm>
          <a:off x="6237287" y="3501088"/>
          <a:ext cx="549466" cy="549466"/>
        </a:xfrm>
        <a:prstGeom prst="downArrow">
          <a:avLst>
            <a:gd name="adj1" fmla="val 55000"/>
            <a:gd name="adj2" fmla="val 45000"/>
          </a:avLst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/>
        </a:p>
      </dsp:txBody>
      <dsp:txXfrm>
        <a:off x="6237287" y="3501088"/>
        <a:ext cx="549466" cy="5494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://images.yandex.ru/yandsearch?source=wiz&amp;uinfo=sw-1263-sh-906-fw-1038-fh-598-pd-1&amp;p=2&amp;text=%D1%80%D0%BE%D0%B4%D0%B8%D1%82%D0%B5%D0%BB%D1%8C%D1%81%D0%BA%D0%BE%D0%B5%20%D1%81%D0%BE%D0%B1%D1%80%D0%B0%D0%BD%D0%B8%D0%B5&amp;noreask=1&amp;pos=85&amp;rpt=simage&amp;lr=2&amp;img_url=http://img-fotki.yandex.ru/get/4410/47407354.26c/0_8d719_feb9d921_orig.png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yandex.ru/yandsearch?source=psearch&amp;uinfo=sw-1263-sh-906-fw-1038-fh-598-pd-1&amp;p=15&amp;text=%D0%B0%D0%BD%D0%B0%D0%BB%D0%B8%D0%B7%20%D0%B4%D0%BE%D1%81%D1%82%D0%B8%D0%B6%D0%B5%D0%BD%D0%B8%D0%B9%20%D0%B4%D0%B5%D1%82%D0%B5%D0%B9%20%D0%B3%D1%80%D1%83%D0%BF%D0%BF%D1%8B&amp;pos=472&amp;lr=2&amp;rpt=simage&amp;img_url=http://kpfu.ru/portal/docs/F2084211115/Social-network.jpg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source=psearch&amp;text=%D1%80%D0%BE%D0%B4%D0%B8%D1%82%D0%B5%D0%BB%D1%8C%D1%81%D0%BA%D0%BE%D0%B5%20%D1%81%D0%BE%D0%B1%D1%80%D0%B0%D0%BD%D0%B8%D0%B5%20%D0%B2%20%D0%B4%D0%B5%D1%82%D1%81%D0%BA%D0%BE%D0%BC%20%D1%81%D0%B0%D0%B4%D1%83&amp;pos=18&amp;rpt=simage&amp;lr=2&amp;uinfo=sw-1199-sh-704-fw-974-fh-498-pd-1&amp;img_url=http://img0.liveinternet.ru/images/attach/c/6/91/849/91849032_a0cc02b656d4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hyperlink" Target="http://images.yandex.ru/yandsearch?source=psearch&amp;text=%D1%80%D0%BE%D0%B4%D0%B8%D1%82%D0%B5%D0%BB%D1%8C%D1%81%D0%BA%D0%BE%D0%B5%20%D1%81%D0%BE%D0%B1%D1%80%D0%B0%D0%BD%D0%B8%D0%B5%20%D0%B2%20%D0%B4%D0%B5%D1%82%D1%81%D0%BA%D0%BE%D0%BC%20%D1%81%D0%B0%D0%B4%D1%83&amp;pos=15&amp;rpt=simage&amp;lr=2&amp;uinfo=sw-1199-sh-704-fw-974-fh-498-pd-1&amp;img_url=http://cs588.vk.me/u33301933/94992031/s_5c1c3c16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hyperlink" Target="http://images.yandex.ru/yandsearch?source=psearch&amp;text=%D0%B0%D0%BD%D0%B0%D0%BB%D0%B8%D0%B7%20%D0%B4%D0%BE%D1%81%D1%82%D0%B8%D0%B6%D0%B5%D0%BD%D0%B8%D0%B9%20%D0%B4%D0%B5%D1%82%D0%B5%D0%B9%20%D0%B3%D1%80%D1%83%D0%BF%D0%BF%D1%8B&amp;pos=13&amp;rpt=simage&amp;lr=2&amp;uinfo=sw-1263-sh-906-fw-1038-fh-598-pd-1&amp;img_url=http://www.edu.cap.ru/home/5329/ia%20issledovatel/ia%20issledovatel%20kartinka.gif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gif"/><Relationship Id="rId4" Type="http://schemas.openxmlformats.org/officeDocument/2006/relationships/hyperlink" Target="http://images.yandex.ru/yandsearch?source=psearch&amp;uinfo=sw-1263-sh-906-fw-1038-fh-598-pd-1&amp;p=6&amp;text=%D0%B0%D0%BD%D0%B0%D0%BB%D0%B8%D0%B7%20%D0%B4%D0%BE%D1%81%D1%82%D0%B8%D0%B6%D0%B5%D0%BD%D0%B8%D0%B9%20%D0%B4%D0%B5%D1%82%D0%B5%D0%B9%20%D0%B3%D1%80%D1%83%D0%BF%D0%BF%D1%8B&amp;pos=196&amp;lr=2&amp;rpt=simage&amp;img_url=http://muzotkrytka.narod.ru/dlya_tebya/49.gif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9.jpeg"/><Relationship Id="rId2" Type="http://schemas.openxmlformats.org/officeDocument/2006/relationships/hyperlink" Target="http://images.yandex.ru/yandsearch?source=psearch&amp;uinfo=sw-1263-sh-906-fw-1038-fh-598-pd-1&amp;p=1&amp;text=%D0%B0%D0%BD%D0%B0%D0%BB%D0%B8%D0%B7%20%D0%B4%D0%BE%D1%81%D1%82%D0%B8%D0%B6%D0%B5%D0%BD%D0%B8%D0%B9%20%D0%B4%D0%B5%D1%82%D0%B5%D0%B9%20%D0%B3%D1%80%D1%83%D0%BF%D0%BF%D1%8B&amp;pos=32&amp;lr=2&amp;rpt=simage&amp;img_url=http://img0.liveinternet.ru/images/attach/c/0/63/136/63136665_5f8350820dd8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p=1&amp;text=%D1%80%D0%BE%D0%B4%D0%B8%D1%82%D0%B5%D0%BB%D0%B8%20%D0%B8%20%D0%B2%D0%BE%D1%81%D0%BF%D0%B8%D1%82%D0%B0%D1%82%D0%B5%D0%BB%D1%8C&amp;img_url=http://cs10576.userapi.com/u12737042/-14/x_93a53f73.jpg&amp;pos=37&amp;uinfo=sw-1263-sh-906-fw-1038-fh-598-pd-1&amp;rpt=simage" TargetMode="External"/><Relationship Id="rId5" Type="http://schemas.openxmlformats.org/officeDocument/2006/relationships/image" Target="../media/image8.jpeg"/><Relationship Id="rId4" Type="http://schemas.openxmlformats.org/officeDocument/2006/relationships/hyperlink" Target="http://images.yandex.ru/yandsearch?p=14&amp;text=%D1%80%D0%B0%D0%B7%D0%B4%D0%B0%D1%82%D0%BE%D1%87%D0%BD%D1%8B%D0%B9%20%D0%BC%D0%B0%D1%82%D0%B5%D1%80%D0%B8%D0%B0%D0%BB.%D0%B1%D1%83%D0%BA%D0%BB%D0%B5%D1%82%D1%8B&amp;pos=436&amp;uinfo=sw-1263-sh-906-fw-1038-fh-598-pd-1&amp;rpt=simage&amp;img_url=http://www.vinex-media.ru/upload/iblock/8ef/printing1.jpg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p=3&amp;text=%D0%9D%D0%B5%D0%B3%D0%B0%D1%82%D0%B8%D0%B2&amp;img_url=http://questionabletopic.files.wordpress.com/2008/04/suicide.jpg&amp;pos=102&amp;uinfo=sw-1263-sh-906-fw-1038-fh-598-pd-1&amp;rpt=simage" TargetMode="External"/><Relationship Id="rId3" Type="http://schemas.openxmlformats.org/officeDocument/2006/relationships/diagramLayout" Target="../diagrams/layout1.xml"/><Relationship Id="rId7" Type="http://schemas.openxmlformats.org/officeDocument/2006/relationships/image" Target="../media/image10.jpeg"/><Relationship Id="rId12" Type="http://schemas.microsoft.com/office/2007/relationships/diagramDrawing" Target="../diagrams/drawing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yandsearch?p=8&amp;text=%D0%9F%D0%BE%D0%B7%D0%B8%D1%82%D0%B8%D0%B2&amp;img_url=http://img0.liveinternet.ru/images/attach/c/4/84/53/84053962_3407372_smile.jpg&amp;pos=263&amp;uinfo=sw-1263-sh-906-fw-1038-fh-598-pd-1&amp;rpt=simage" TargetMode="External"/><Relationship Id="rId11" Type="http://schemas.openxmlformats.org/officeDocument/2006/relationships/image" Target="../media/image12.jpeg"/><Relationship Id="rId5" Type="http://schemas.openxmlformats.org/officeDocument/2006/relationships/diagramColors" Target="../diagrams/colors1.xml"/><Relationship Id="rId10" Type="http://schemas.openxmlformats.org/officeDocument/2006/relationships/hyperlink" Target="http://images.yandex.ru/yandsearch?text=%D0%92%D1%8B%D1%85%D0%BE%D0%B4%20%D0%B8%D0%B7%20%D1%81%D0%B8%D1%82%D1%83%D0%B0%D1%86%D0%B8%D0%B8&amp;img_url=http://www.motivators.ru/sites/default/files/imagecache/main-motivator/motivator-36427.jpg&amp;pos=0&amp;uinfo=sw-1263-sh-906-fw-1038-fh-598-pd-1&amp;rpt=simage" TargetMode="Externa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diagramLayout" Target="../diagrams/layout2.xml"/><Relationship Id="rId7" Type="http://schemas.openxmlformats.org/officeDocument/2006/relationships/image" Target="../media/image13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p=10&amp;text=%D1%80%D0%B0%D0%B7%D0%B3%D0%BE%D0%B2%D0%BE%D1%80%20%D1%81%20%D1%80%D0%BE%D0%B4%D0%B8%D1%82%D0%B5%D0%BB%D1%8F%D0%BC%D0%B8%20%D0%BD%D0%B0%20%D1%81%D0%BE%D0%B1%D1%80%D0%B0%D0%BD%D0%B8%D0%B8%20%D0%B2%20%D0%B4%D0%BE%D1%83&amp;img_url=http://nnb170178.ucoz.ru/_tbkp/roditeli&amp;pos=329&amp;uinfo=sw-1263-sh-906-fw-1038-fh-598-pd-1&amp;rpt=simage" TargetMode="Externa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images.yandex.ru/yandsearch?text=%D0%94%D0%B8%D1%81%D0%BA%D1%83%D1%81%D1%81%D0%B8%D0%BE%D0%BD%D0%BD%D1%8B%D0%B9%20%D0%BA%D0%BB%D1%83%D0%B1&amp;pos=14&amp;uinfo=sw-1263-sh-906-fw-1038-fh-598-pd-1&amp;rpt=simage&amp;img_url=http://cs407230.userapi.com/v407230451/9a3b/EsNzgcgnKcA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images.yandex.ru/yandsearch?text=%D0%9A%D0%BB%D0%B0%D1%81%D1%81%20%D1%81%D0%BE%D0%B1%D1%80%D0%B0%D0%BD%D0%B8%D0%B5&amp;img_url=http://pda.bagnet.org/doc/var/image/c/b6/3dba48e295dc1b10db50181dd0b04.jpg&amp;pos=15&amp;uinfo=sw-1263-sh-906-fw-1038-fh-598-pd-1&amp;rpt=simag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785793"/>
            <a:ext cx="885828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err="1" smtClean="0">
                <a:latin typeface="Arial" pitchFamily="34" charset="0"/>
                <a:cs typeface="Arial" pitchFamily="34" charset="0"/>
              </a:rPr>
              <a:t>Дети-это</a:t>
            </a:r>
            <a:r>
              <a:rPr lang="ru-RU" sz="2000" i="1" dirty="0" smtClean="0">
                <a:latin typeface="Arial" pitchFamily="34" charset="0"/>
                <a:cs typeface="Arial" pitchFamily="34" charset="0"/>
              </a:rPr>
              <a:t> счастье, дети — это радость,</a:t>
            </a:r>
          </a:p>
          <a:p>
            <a:r>
              <a:rPr lang="ru-RU" sz="2000" i="1" dirty="0" smtClean="0">
                <a:latin typeface="Arial" pitchFamily="34" charset="0"/>
                <a:cs typeface="Arial" pitchFamily="34" charset="0"/>
              </a:rPr>
              <a:t>Дети — это в жизни свежий ветерок.</a:t>
            </a:r>
          </a:p>
          <a:p>
            <a:r>
              <a:rPr lang="ru-RU" sz="2000" i="1" dirty="0" smtClean="0">
                <a:latin typeface="Arial" pitchFamily="34" charset="0"/>
                <a:cs typeface="Arial" pitchFamily="34" charset="0"/>
              </a:rPr>
              <a:t>Их не заработать, это не награда,</a:t>
            </a:r>
          </a:p>
          <a:p>
            <a:r>
              <a:rPr lang="ru-RU" sz="2000" i="1" dirty="0" smtClean="0">
                <a:latin typeface="Arial" pitchFamily="34" charset="0"/>
                <a:cs typeface="Arial" pitchFamily="34" charset="0"/>
              </a:rPr>
              <a:t>Их по благодати взрослым дарит Бог.</a:t>
            </a:r>
          </a:p>
          <a:p>
            <a:r>
              <a:rPr lang="ru-RU" sz="2000" i="1" dirty="0" smtClean="0">
                <a:latin typeface="Arial" pitchFamily="34" charset="0"/>
                <a:cs typeface="Arial" pitchFamily="34" charset="0"/>
              </a:rPr>
              <a:t>Дети, как ни странно, также испытанье,</a:t>
            </a:r>
          </a:p>
          <a:p>
            <a:r>
              <a:rPr lang="ru-RU" sz="2000" i="1" dirty="0" smtClean="0">
                <a:latin typeface="Arial" pitchFamily="34" charset="0"/>
                <a:cs typeface="Arial" pitchFamily="34" charset="0"/>
              </a:rPr>
              <a:t>Дети, как деревья, сами не растут.</a:t>
            </a:r>
          </a:p>
          <a:p>
            <a:r>
              <a:rPr lang="ru-RU" sz="2000" i="1" dirty="0" smtClean="0">
                <a:latin typeface="Arial" pitchFamily="34" charset="0"/>
                <a:cs typeface="Arial" pitchFamily="34" charset="0"/>
              </a:rPr>
              <a:t>Им нужна забота, ласка, пониманье,</a:t>
            </a:r>
          </a:p>
          <a:p>
            <a:r>
              <a:rPr lang="ru-RU" sz="2000" i="1" dirty="0" smtClean="0">
                <a:latin typeface="Arial" pitchFamily="34" charset="0"/>
                <a:cs typeface="Arial" pitchFamily="34" charset="0"/>
              </a:rPr>
              <a:t>Дети — это время, дети — это труд.</a:t>
            </a:r>
          </a:p>
          <a:p>
            <a:r>
              <a:rPr lang="ru-RU" sz="2000" i="1" dirty="0" smtClean="0">
                <a:latin typeface="Arial" pitchFamily="34" charset="0"/>
                <a:cs typeface="Arial" pitchFamily="34" charset="0"/>
              </a:rPr>
              <a:t>Дети — это папы часто нету дома,</a:t>
            </a:r>
          </a:p>
          <a:p>
            <a:r>
              <a:rPr lang="ru-RU" sz="2000" i="1" dirty="0" smtClean="0">
                <a:latin typeface="Arial" pitchFamily="34" charset="0"/>
                <a:cs typeface="Arial" pitchFamily="34" charset="0"/>
              </a:rPr>
              <a:t>Дети — это мама дома целый день.</a:t>
            </a:r>
          </a:p>
          <a:p>
            <a:r>
              <a:rPr lang="ru-RU" sz="2000" i="1" dirty="0" smtClean="0">
                <a:latin typeface="Arial" pitchFamily="34" charset="0"/>
                <a:cs typeface="Arial" pitchFamily="34" charset="0"/>
              </a:rPr>
              <a:t>Дети — это часто узкий круг знакомых,</a:t>
            </a:r>
          </a:p>
          <a:p>
            <a:r>
              <a:rPr lang="ru-RU" sz="2000" i="1" dirty="0" smtClean="0">
                <a:latin typeface="Arial" pitchFamily="34" charset="0"/>
                <a:cs typeface="Arial" pitchFamily="34" charset="0"/>
              </a:rPr>
              <a:t>Собственные планы двигаются в тень.</a:t>
            </a:r>
          </a:p>
          <a:p>
            <a:r>
              <a:rPr lang="ru-RU" sz="2000" i="1" dirty="0" smtClean="0">
                <a:latin typeface="Arial" pitchFamily="34" charset="0"/>
                <a:cs typeface="Arial" pitchFamily="34" charset="0"/>
              </a:rPr>
              <a:t>Дети — это будто жизнь пошла сначала:</a:t>
            </a:r>
          </a:p>
          <a:p>
            <a:r>
              <a:rPr lang="ru-RU" sz="2000" i="1" dirty="0" smtClean="0">
                <a:latin typeface="Arial" pitchFamily="34" charset="0"/>
                <a:cs typeface="Arial" pitchFamily="34" charset="0"/>
              </a:rPr>
              <a:t>Первые улыбки, первые шаги,</a:t>
            </a:r>
          </a:p>
          <a:p>
            <a:r>
              <a:rPr lang="ru-RU" sz="2000" i="1" dirty="0" smtClean="0">
                <a:latin typeface="Arial" pitchFamily="34" charset="0"/>
                <a:cs typeface="Arial" pitchFamily="34" charset="0"/>
              </a:rPr>
              <a:t>Первые успехи, первые провалы.</a:t>
            </a:r>
          </a:p>
          <a:p>
            <a:r>
              <a:rPr lang="ru-RU" sz="2000" i="1" dirty="0" smtClean="0">
                <a:latin typeface="Arial" pitchFamily="34" charset="0"/>
                <a:cs typeface="Arial" pitchFamily="34" charset="0"/>
              </a:rPr>
              <a:t>Дети — это опыт. Дети — это мы.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http://www.svoboda24.ru/wp-content/uploads/2014/05/OjCR5qe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6" y="1"/>
            <a:ext cx="4000494" cy="30003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U-</a:t>
            </a:r>
            <a:r>
              <a:rPr lang="ru-RU" dirty="0" smtClean="0"/>
              <a:t>образная форма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комфортный психологический климат (вербальный и невербальный контакт);</a:t>
            </a:r>
          </a:p>
          <a:p>
            <a:pPr lvl="0"/>
            <a:r>
              <a:rPr lang="ru-RU" dirty="0" smtClean="0"/>
              <a:t>активность и инициатива участников процесса; </a:t>
            </a:r>
          </a:p>
          <a:p>
            <a:pPr lvl="0"/>
            <a:r>
              <a:rPr lang="ru-RU" dirty="0" smtClean="0"/>
              <a:t>возможность проведения нестандартных занятий;</a:t>
            </a:r>
          </a:p>
          <a:p>
            <a:pPr lvl="0"/>
            <a:r>
              <a:rPr lang="ru-RU" dirty="0" smtClean="0"/>
              <a:t> стол-защита для участников (подготовка для работы в круге, постепенное снятие психологических барьеров - контакт глаз).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Форма круга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тесный психологический контакт;</a:t>
            </a:r>
          </a:p>
          <a:p>
            <a:pPr lvl="0"/>
            <a:r>
              <a:rPr lang="ru-RU" dirty="0" smtClean="0"/>
              <a:t>демократизм отношений (равенство не только между участниками, но и между ними и ведущим)</a:t>
            </a:r>
          </a:p>
          <a:p>
            <a:pPr lvl="0"/>
            <a:r>
              <a:rPr lang="ru-RU" dirty="0" smtClean="0"/>
              <a:t>чувство коллективизма;</a:t>
            </a:r>
          </a:p>
          <a:p>
            <a:pPr lvl="0"/>
            <a:r>
              <a:rPr lang="ru-RU" dirty="0" smtClean="0"/>
              <a:t>высокая степень активизации;</a:t>
            </a:r>
          </a:p>
          <a:p>
            <a:pPr lvl="0"/>
            <a:r>
              <a:rPr lang="ru-RU" dirty="0" smtClean="0"/>
              <a:t>творческий подход;</a:t>
            </a:r>
          </a:p>
          <a:p>
            <a:pPr lvl="0"/>
            <a:r>
              <a:rPr lang="ru-RU" dirty="0" smtClean="0"/>
              <a:t>возможность организации игр, разминок.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Показатели эффективности собрания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39952" y="908720"/>
            <a:ext cx="4546848" cy="576064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Активное участие  </a:t>
            </a:r>
          </a:p>
          <a:p>
            <a:pPr>
              <a:buNone/>
            </a:pPr>
            <a:r>
              <a:rPr lang="ru-RU" b="1" dirty="0" smtClean="0"/>
              <a:t>                          родителей</a:t>
            </a:r>
          </a:p>
          <a:p>
            <a:pPr>
              <a:buNone/>
            </a:pPr>
            <a:r>
              <a:rPr lang="ru-RU" b="1" dirty="0" smtClean="0"/>
              <a:t>Обсуждение  </a:t>
            </a:r>
          </a:p>
          <a:p>
            <a:pPr>
              <a:buNone/>
            </a:pPr>
            <a:r>
              <a:rPr lang="ru-RU" b="1" dirty="0" smtClean="0"/>
              <a:t> поставленных вопросов</a:t>
            </a:r>
          </a:p>
          <a:p>
            <a:pPr>
              <a:buNone/>
            </a:pPr>
            <a:r>
              <a:rPr lang="ru-RU" b="1" dirty="0" smtClean="0"/>
              <a:t>Обмен опытом</a:t>
            </a:r>
          </a:p>
          <a:p>
            <a:pPr>
              <a:buNone/>
            </a:pPr>
            <a:r>
              <a:rPr lang="ru-RU" b="1" dirty="0" smtClean="0"/>
              <a:t>Ответы на вопросы</a:t>
            </a:r>
          </a:p>
          <a:p>
            <a:pPr>
              <a:buNone/>
            </a:pPr>
            <a:r>
              <a:rPr lang="ru-RU" b="1" dirty="0" smtClean="0"/>
              <a:t>Советы и  </a:t>
            </a:r>
          </a:p>
          <a:p>
            <a:pPr>
              <a:buNone/>
            </a:pPr>
            <a:r>
              <a:rPr lang="ru-RU" b="1" dirty="0" smtClean="0"/>
              <a:t>               рекомендации</a:t>
            </a:r>
            <a:endParaRPr lang="ru-RU" b="1" dirty="0"/>
          </a:p>
        </p:txBody>
      </p:sp>
      <p:pic>
        <p:nvPicPr>
          <p:cNvPr id="2052" name="Picture 4" descr="http://img-fotki.yandex.ru/get/4410/47407354.26c/0_8d719_feb9d921_orig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908720"/>
            <a:ext cx="3295650" cy="5314951"/>
          </a:xfrm>
          <a:prstGeom prst="rect">
            <a:avLst/>
          </a:prstGeom>
          <a:noFill/>
        </p:spPr>
      </p:pic>
      <p:cxnSp>
        <p:nvCxnSpPr>
          <p:cNvPr id="7" name="Прямая со стрелкой 6"/>
          <p:cNvCxnSpPr>
            <a:stCxn id="2052" idx="3"/>
          </p:cNvCxnSpPr>
          <p:nvPr/>
        </p:nvCxnSpPr>
        <p:spPr>
          <a:xfrm flipV="1">
            <a:off x="3547170" y="1484784"/>
            <a:ext cx="664790" cy="208141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2052" idx="3"/>
          </p:cNvCxnSpPr>
          <p:nvPr/>
        </p:nvCxnSpPr>
        <p:spPr>
          <a:xfrm>
            <a:off x="3547170" y="3566196"/>
            <a:ext cx="664790" cy="682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3563888" y="3573016"/>
            <a:ext cx="720080" cy="50405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2052" idx="3"/>
          </p:cNvCxnSpPr>
          <p:nvPr/>
        </p:nvCxnSpPr>
        <p:spPr>
          <a:xfrm>
            <a:off x="3547170" y="3566196"/>
            <a:ext cx="664790" cy="101493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3563888" y="2564904"/>
            <a:ext cx="576064" cy="100811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8976602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latin typeface="+mj-lt"/>
              </a:rPr>
              <a:t>ПРИЛОЖЕНИЕ</a:t>
            </a:r>
          </a:p>
          <a:p>
            <a:pPr algn="ctr"/>
            <a:r>
              <a:rPr lang="ru-RU" b="1" dirty="0" smtClean="0">
                <a:latin typeface="+mj-lt"/>
              </a:rPr>
              <a:t>Протокол № 1</a:t>
            </a:r>
          </a:p>
          <a:p>
            <a:pPr algn="ctr"/>
            <a:r>
              <a:rPr lang="ru-RU" b="1" dirty="0" smtClean="0">
                <a:latin typeface="+mj-lt"/>
              </a:rPr>
              <a:t>родительского собрания средней группы №</a:t>
            </a:r>
          </a:p>
          <a:p>
            <a:pPr algn="ctr"/>
            <a:endParaRPr lang="ru-RU" b="1" dirty="0" smtClean="0">
              <a:latin typeface="+mj-lt"/>
            </a:endParaRPr>
          </a:p>
          <a:p>
            <a:r>
              <a:rPr lang="ru-RU" b="1" dirty="0" err="1" smtClean="0">
                <a:latin typeface="+mj-lt"/>
              </a:rPr>
              <a:t>от_______</a:t>
            </a:r>
            <a:r>
              <a:rPr lang="ru-RU" b="1" dirty="0" smtClean="0">
                <a:latin typeface="+mj-lt"/>
              </a:rPr>
              <a:t> 201  г                                                                                                          Присутствовало:</a:t>
            </a:r>
          </a:p>
          <a:p>
            <a:pPr algn="r"/>
            <a:r>
              <a:rPr lang="ru-RU" b="1" dirty="0" smtClean="0">
                <a:latin typeface="+mj-lt"/>
              </a:rPr>
              <a:t>                               Отсутствовало:</a:t>
            </a:r>
          </a:p>
          <a:p>
            <a:r>
              <a:rPr lang="ru-RU" b="1" dirty="0" smtClean="0">
                <a:latin typeface="+mj-lt"/>
              </a:rPr>
              <a:t>Повестка дня:</a:t>
            </a:r>
          </a:p>
          <a:p>
            <a:r>
              <a:rPr lang="ru-RU" b="1" dirty="0" smtClean="0">
                <a:latin typeface="+mj-lt"/>
              </a:rPr>
              <a:t>1._________</a:t>
            </a:r>
          </a:p>
          <a:p>
            <a:r>
              <a:rPr lang="ru-RU" b="1" dirty="0" smtClean="0">
                <a:latin typeface="+mj-lt"/>
              </a:rPr>
              <a:t>2._________</a:t>
            </a:r>
          </a:p>
          <a:p>
            <a:r>
              <a:rPr lang="ru-RU" b="1" dirty="0" smtClean="0">
                <a:latin typeface="+mj-lt"/>
              </a:rPr>
              <a:t>3. Разное</a:t>
            </a:r>
          </a:p>
          <a:p>
            <a:endParaRPr lang="ru-RU" b="1" dirty="0" smtClean="0">
              <a:latin typeface="+mj-lt"/>
            </a:endParaRPr>
          </a:p>
          <a:p>
            <a:r>
              <a:rPr lang="ru-RU" b="1" dirty="0" smtClean="0">
                <a:latin typeface="+mj-lt"/>
              </a:rPr>
              <a:t>Слушали: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latin typeface="+mj-lt"/>
              </a:rPr>
              <a:t>По первому вопросу выступала воспитатель  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latin typeface="+mj-lt"/>
              </a:rPr>
              <a:t>По второму вопросу слушали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latin typeface="+mj-lt"/>
              </a:rPr>
              <a:t>В третьем вопросе было рассмотрено</a:t>
            </a:r>
          </a:p>
          <a:p>
            <a:pPr marL="342900" indent="-342900">
              <a:buAutoNum type="arabicPeriod"/>
            </a:pPr>
            <a:endParaRPr lang="ru-RU" b="1" dirty="0" smtClean="0">
              <a:latin typeface="+mj-lt"/>
            </a:endParaRPr>
          </a:p>
          <a:p>
            <a:pPr marL="342900" indent="-342900"/>
            <a:r>
              <a:rPr lang="ru-RU" b="1" dirty="0" smtClean="0">
                <a:latin typeface="+mj-lt"/>
              </a:rPr>
              <a:t>Решение:</a:t>
            </a:r>
          </a:p>
          <a:p>
            <a:pPr marL="342900" indent="-342900"/>
            <a:r>
              <a:rPr lang="ru-RU" b="1" dirty="0" smtClean="0">
                <a:latin typeface="+mj-lt"/>
              </a:rPr>
              <a:t>1.</a:t>
            </a:r>
          </a:p>
          <a:p>
            <a:pPr marL="342900" indent="-342900"/>
            <a:r>
              <a:rPr lang="ru-RU" b="1" dirty="0" smtClean="0">
                <a:latin typeface="+mj-lt"/>
              </a:rPr>
              <a:t>2.</a:t>
            </a:r>
          </a:p>
          <a:p>
            <a:pPr marL="342900" indent="-342900"/>
            <a:r>
              <a:rPr lang="ru-RU" b="1" dirty="0" smtClean="0">
                <a:latin typeface="+mj-lt"/>
              </a:rPr>
              <a:t>3.</a:t>
            </a:r>
          </a:p>
          <a:p>
            <a:pPr marL="342900" indent="-342900"/>
            <a:r>
              <a:rPr lang="ru-RU" b="1" dirty="0" smtClean="0">
                <a:latin typeface="+mj-lt"/>
              </a:rPr>
              <a:t>(решения прописываются по всем пунктам повестки дня, очень </a:t>
            </a:r>
            <a:r>
              <a:rPr lang="ru-RU" b="1" smtClean="0">
                <a:latin typeface="+mj-lt"/>
              </a:rPr>
              <a:t>коротко)</a:t>
            </a:r>
          </a:p>
          <a:p>
            <a:pPr marL="342900" indent="-342900"/>
            <a:endParaRPr lang="ru-RU" b="1" dirty="0" smtClean="0">
              <a:latin typeface="+mj-lt"/>
            </a:endParaRPr>
          </a:p>
          <a:p>
            <a:pPr marL="342900" indent="-342900"/>
            <a:r>
              <a:rPr lang="ru-RU" b="1" dirty="0" err="1" smtClean="0">
                <a:latin typeface="+mj-lt"/>
              </a:rPr>
              <a:t>Председатель__________________ФИО</a:t>
            </a:r>
            <a:endParaRPr lang="ru-RU" b="1" dirty="0" smtClean="0">
              <a:latin typeface="+mj-lt"/>
            </a:endParaRPr>
          </a:p>
          <a:p>
            <a:pPr marL="342900" indent="-342900"/>
            <a:r>
              <a:rPr lang="ru-RU" b="1" dirty="0" err="1" smtClean="0">
                <a:latin typeface="+mj-lt"/>
              </a:rPr>
              <a:t>Секретарь______________________ФИО</a:t>
            </a:r>
            <a:endParaRPr lang="ru-RU" b="1" dirty="0" smtClean="0">
              <a:latin typeface="+mj-lt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фоны\Дети картины\дети\children_008.jpg"/>
          <p:cNvPicPr>
            <a:picLocks noChangeAspect="1" noChangeArrowheads="1"/>
          </p:cNvPicPr>
          <p:nvPr/>
        </p:nvPicPr>
        <p:blipFill>
          <a:blip r:embed="rId2" cstate="print"/>
          <a:srcRect r="1963" b="11151"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7544" y="5589240"/>
            <a:ext cx="8676456" cy="1143000"/>
          </a:xfrm>
        </p:spPr>
        <p:txBody>
          <a:bodyPr>
            <a:noAutofit/>
          </a:bodyPr>
          <a:lstStyle/>
          <a:p>
            <a:r>
              <a:rPr lang="ru-RU" sz="6600" b="1" dirty="0" smtClean="0"/>
              <a:t>Спасибо за внимание !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6" name="Picture 8" descr="http://www.teeq.ru/uploads/images/default/social-network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844824"/>
            <a:ext cx="7416824" cy="44819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836712"/>
            <a:ext cx="7776864" cy="100811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Как организовать родительское собрание</a:t>
            </a:r>
            <a:endParaRPr lang="ru-RU" sz="3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260648"/>
            <a:ext cx="7344816" cy="720080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МАДОУ г.о. Саранск «Центр развития ребенка – детский сад № 46»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Этапы родительского собрания</a:t>
            </a:r>
            <a:endParaRPr lang="ru-RU" sz="2800" b="1" dirty="0"/>
          </a:p>
        </p:txBody>
      </p:sp>
      <p:pic>
        <p:nvPicPr>
          <p:cNvPr id="14338" name="Picture 2" descr="http://img0.liveinternet.ru/images/attach/c/6/91/849/91849032_a0cc02b656d4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412776"/>
            <a:ext cx="4077012" cy="2880320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323528" y="1556792"/>
            <a:ext cx="4176464" cy="914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Определение повестки дня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483768" y="836712"/>
            <a:ext cx="40266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Организация родительского собрания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51520" y="2780928"/>
            <a:ext cx="4176464" cy="914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Приглашение участников (Объявление, индивидуальный подход)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79512" y="4077072"/>
            <a:ext cx="4176464" cy="914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Подготовка информации для родителей по теме родительского собрания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79512" y="5373216"/>
            <a:ext cx="4176464" cy="914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Оформление помещения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4340" name="Picture 4" descr="http://uhtainternat4.ucoz.ru/_si/0/22415901.gif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476672"/>
            <a:ext cx="1584175" cy="1584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Этапы родительского собрания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51720" y="908720"/>
            <a:ext cx="50760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Подготовка сценария и проведение собрания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499992" y="1340768"/>
            <a:ext cx="4176464" cy="914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анализ достижений детей группы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563888" y="2348880"/>
            <a:ext cx="4176464" cy="914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ознакомление родителей с состоянием социально-эмоционального климата в группе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55776" y="3356992"/>
            <a:ext cx="4176464" cy="914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психолого-педагогическое собрание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475656" y="4365104"/>
            <a:ext cx="4176464" cy="914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обсуждение организационных вопросов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11560" y="5445224"/>
            <a:ext cx="4176464" cy="914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личные беседы с родителями</a:t>
            </a:r>
          </a:p>
        </p:txBody>
      </p:sp>
      <p:pic>
        <p:nvPicPr>
          <p:cNvPr id="13314" name="Picture 2" descr="http://i.elochka6.ru/u/7e/1b5c7c716511e2b79fa21b6f6b2996/-/ia%20issledovatel%20kartinka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7" y="764704"/>
            <a:ext cx="2815559" cy="3168352"/>
          </a:xfrm>
          <a:prstGeom prst="rect">
            <a:avLst/>
          </a:prstGeom>
          <a:noFill/>
        </p:spPr>
      </p:pic>
      <p:pic>
        <p:nvPicPr>
          <p:cNvPr id="13316" name="Picture 4" descr="http://s018.radikal.ru/i512/1201/d1/cd875d953670.gif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04401" y="3717032"/>
            <a:ext cx="3134242" cy="31409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Этапы родительского собрания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908720"/>
            <a:ext cx="5148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Осмысление итогов родительского собрания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3528" y="1556792"/>
            <a:ext cx="4176464" cy="914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Опросные листы для оценок и пожеланий родителей (вопрос - ответ)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067944" y="4869160"/>
            <a:ext cx="4536504" cy="105841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Раздаточный материал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 (памятки для родителей ,буклеты и т .д.)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2290" name="Picture 2" descr="http://img0.liveinternet.ru/images/attach/c/0/63/136/63136665_5f8350820dd8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140968"/>
            <a:ext cx="5314950" cy="3524251"/>
          </a:xfrm>
          <a:prstGeom prst="rect">
            <a:avLst/>
          </a:prstGeom>
          <a:noFill/>
        </p:spPr>
      </p:pic>
      <p:pic>
        <p:nvPicPr>
          <p:cNvPr id="12292" name="Picture 4" descr="http://ystudio.pl/_projekty/ystudio/public/upload/print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 l="9265" t="10251" r="3648" b="12869"/>
          <a:stretch>
            <a:fillRect/>
          </a:stretch>
        </p:blipFill>
        <p:spPr bwMode="auto">
          <a:xfrm>
            <a:off x="5148064" y="1700808"/>
            <a:ext cx="3888432" cy="24819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4" name="Picture 6" descr="http://im4-tub-ru.yandex.net/i?id=176924033-05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64288" y="1340768"/>
            <a:ext cx="1778313" cy="1258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1475656" y="1412776"/>
          <a:ext cx="6768752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835696" y="188640"/>
            <a:ext cx="41133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/>
              <a:t>ЗОЛОТОЕ ПРАВИЛО</a:t>
            </a:r>
            <a:endParaRPr lang="ru-RU" sz="3600" b="1" dirty="0"/>
          </a:p>
        </p:txBody>
      </p:sp>
      <p:pic>
        <p:nvPicPr>
          <p:cNvPr id="30722" name="Picture 2" descr="http://im0-tub-ru.yandex.net/i?id=128263286-23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76256" y="1412776"/>
            <a:ext cx="1905000" cy="1428750"/>
          </a:xfrm>
          <a:prstGeom prst="ellipse">
            <a:avLst/>
          </a:prstGeom>
          <a:ln w="9525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724" name="Picture 4" descr="http://im2-tub-ru.yandex.net/i?id=325923157-16-72&amp;n=21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948264" y="3284984"/>
            <a:ext cx="1847850" cy="1428750"/>
          </a:xfrm>
          <a:prstGeom prst="ellipse">
            <a:avLst/>
          </a:prstGeom>
          <a:ln w="127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726" name="Picture 6" descr="http://im0-tub-ru.yandex.net/i?id=173458427-30-72&amp;n=21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948264" y="4941168"/>
            <a:ext cx="1905000" cy="1428750"/>
          </a:xfrm>
          <a:prstGeom prst="ellipse">
            <a:avLst/>
          </a:prstGeom>
          <a:ln w="127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/>
              <a:t>Чтобы Вас услышали</a:t>
            </a:r>
            <a:endParaRPr lang="ru-RU" sz="3200" b="1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1475656" y="1397000"/>
          <a:ext cx="7200800" cy="4696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44" name="Picture 4" descr="http://im4-tub-ru.yandex.net/i?id=116530275-37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7504" y="4365104"/>
            <a:ext cx="2369274" cy="22928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surgut.4geo.ru/news/images/278198066_large.JPE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l="8894" r="8837" b="5131"/>
          <a:stretch>
            <a:fillRect/>
          </a:stretch>
        </p:blipFill>
        <p:spPr bwMode="auto">
          <a:xfrm>
            <a:off x="5076056" y="2348880"/>
            <a:ext cx="3829925" cy="331236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Дискуссионный клуб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5050904" cy="4929411"/>
          </a:xfrm>
        </p:spPr>
        <p:txBody>
          <a:bodyPr>
            <a:normAutofit fontScale="25000" lnSpcReduction="20000"/>
          </a:bodyPr>
          <a:lstStyle/>
          <a:p>
            <a:pPr lvl="0"/>
            <a:r>
              <a:rPr lang="ru-RU" sz="9600" dirty="0" smtClean="0"/>
              <a:t>тесный психологический контакт для всех членов процесса (контакт глаз); </a:t>
            </a:r>
          </a:p>
          <a:p>
            <a:pPr lvl="0"/>
            <a:r>
              <a:rPr lang="ru-RU" sz="9600" dirty="0" smtClean="0"/>
              <a:t>демократизм отношений (равенство не только между участниками, но и между ними ведущим;</a:t>
            </a:r>
          </a:p>
          <a:p>
            <a:pPr lvl="0"/>
            <a:r>
              <a:rPr lang="ru-RU" sz="9600" dirty="0" smtClean="0"/>
              <a:t>чувство значимости каждого - повышение самооценки;</a:t>
            </a:r>
          </a:p>
          <a:p>
            <a:pPr lvl="0"/>
            <a:r>
              <a:rPr lang="ru-RU" sz="9600" dirty="0" smtClean="0"/>
              <a:t>чувство коллективизма;</a:t>
            </a:r>
          </a:p>
          <a:p>
            <a:pPr lvl="0"/>
            <a:r>
              <a:rPr lang="ru-RU" sz="9600" dirty="0" smtClean="0"/>
              <a:t>высокая степень активизации самостоятельной работы каждого члена группы;</a:t>
            </a:r>
          </a:p>
          <a:p>
            <a:pPr lvl="0"/>
            <a:r>
              <a:rPr lang="ru-RU" sz="9600" dirty="0" smtClean="0"/>
              <a:t>глубокое рассмотрение вопроса с многих точек зрения.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m2-tub-ru.yandex.net/i?id=354114376-50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99363" y="1052736"/>
            <a:ext cx="3947958" cy="23042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Группа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01009"/>
            <a:ext cx="8147248" cy="2592288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вынужденное доминирование ведущего;</a:t>
            </a:r>
          </a:p>
          <a:p>
            <a:pPr lvl="0"/>
            <a:r>
              <a:rPr lang="ru-RU" dirty="0" smtClean="0"/>
              <a:t>слабое развитие коммуникативных навыков;</a:t>
            </a:r>
          </a:p>
          <a:p>
            <a:pPr lvl="0"/>
            <a:r>
              <a:rPr lang="ru-RU" dirty="0" smtClean="0"/>
              <a:t>нарушение психологического климата (спины членов коллектива);</a:t>
            </a:r>
          </a:p>
          <a:p>
            <a:pPr lvl="0">
              <a:buNone/>
            </a:pPr>
            <a:endParaRPr lang="ru-RU" dirty="0" smtClean="0"/>
          </a:p>
          <a:p>
            <a:pPr lvl="0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774</TotalTime>
  <Words>560</Words>
  <Application>Microsoft Office PowerPoint</Application>
  <PresentationFormat>Экран (4:3)</PresentationFormat>
  <Paragraphs>103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Как организовать родительское собрание</vt:lpstr>
      <vt:lpstr>Этапы родительского собрания</vt:lpstr>
      <vt:lpstr>Этапы родительского собрания</vt:lpstr>
      <vt:lpstr>Этапы родительского собрания</vt:lpstr>
      <vt:lpstr>Слайд 6</vt:lpstr>
      <vt:lpstr>Чтобы Вас услышали</vt:lpstr>
      <vt:lpstr>Дискуссионный клуб</vt:lpstr>
      <vt:lpstr>Группа </vt:lpstr>
      <vt:lpstr>U-образная форма</vt:lpstr>
      <vt:lpstr>Форма круга</vt:lpstr>
      <vt:lpstr>Показатели эффективности собрания</vt:lpstr>
      <vt:lpstr>Слайд 13</vt:lpstr>
      <vt:lpstr>Спасибо за внимание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провести родительское собрание</dc:title>
  <dc:creator>Метод2</dc:creator>
  <cp:lastModifiedBy>Метод2</cp:lastModifiedBy>
  <cp:revision>81</cp:revision>
  <dcterms:modified xsi:type="dcterms:W3CDTF">2016-10-27T05:25:06Z</dcterms:modified>
</cp:coreProperties>
</file>