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45" r:id="rId3"/>
    <p:sldId id="257" r:id="rId4"/>
    <p:sldId id="346" r:id="rId5"/>
    <p:sldId id="347" r:id="rId6"/>
    <p:sldId id="349" r:id="rId7"/>
    <p:sldId id="350" r:id="rId8"/>
    <p:sldId id="35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FF00"/>
    <a:srgbClr val="CCFF66"/>
    <a:srgbClr val="005828"/>
    <a:srgbClr val="4705EB"/>
    <a:srgbClr val="FF0000"/>
    <a:srgbClr val="A40000"/>
    <a:srgbClr val="C0B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>
      <p:cViewPr>
        <p:scale>
          <a:sx n="100" d="100"/>
          <a:sy n="100" d="100"/>
        </p:scale>
        <p:origin x="-4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8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AWV000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95713"/>
            <a:ext cx="8915400" cy="283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534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14600"/>
            <a:ext cx="8534400" cy="1371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25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4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60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35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5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74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AWV0000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5715000"/>
            <a:ext cx="3594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50"/>
            <a:ext cx="9036495" cy="6784250"/>
          </a:xfrm>
        </p:spPr>
      </p:pic>
      <p:sp>
        <p:nvSpPr>
          <p:cNvPr id="9" name="TextBox 8"/>
          <p:cNvSpPr txBox="1"/>
          <p:nvPr/>
        </p:nvSpPr>
        <p:spPr>
          <a:xfrm>
            <a:off x="2555776" y="1340768"/>
            <a:ext cx="6336704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dirty="0" smtClean="0">
                <a:ln w="50800">
                  <a:solidFill>
                    <a:srgbClr val="005828"/>
                  </a:solidFill>
                </a:ln>
                <a:gradFill>
                  <a:gsLst>
                    <a:gs pos="36000">
                      <a:srgbClr val="FF0000"/>
                    </a:gs>
                    <a:gs pos="60000">
                      <a:srgbClr val="FFFF00"/>
                    </a:gs>
                    <a:gs pos="91000">
                      <a:srgbClr val="00B05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Посвящение</a:t>
            </a:r>
          </a:p>
          <a:p>
            <a:pPr algn="ctr"/>
            <a:r>
              <a:rPr lang="ru-RU" sz="6600" b="1" dirty="0" smtClean="0">
                <a:ln w="50800">
                  <a:solidFill>
                    <a:srgbClr val="005828"/>
                  </a:solidFill>
                </a:ln>
                <a:gradFill>
                  <a:gsLst>
                    <a:gs pos="36000">
                      <a:srgbClr val="FF0000"/>
                    </a:gs>
                    <a:gs pos="60000">
                      <a:srgbClr val="FFFF00"/>
                    </a:gs>
                    <a:gs pos="91000">
                      <a:srgbClr val="00B05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 в </a:t>
            </a:r>
          </a:p>
          <a:p>
            <a:pPr algn="ctr"/>
            <a:r>
              <a:rPr lang="ru-RU" sz="6600" b="1" dirty="0" smtClean="0">
                <a:ln w="50800">
                  <a:solidFill>
                    <a:srgbClr val="005828"/>
                  </a:solidFill>
                </a:ln>
                <a:gradFill>
                  <a:gsLst>
                    <a:gs pos="36000">
                      <a:srgbClr val="FF0000"/>
                    </a:gs>
                    <a:gs pos="60000">
                      <a:srgbClr val="FFFF00"/>
                    </a:gs>
                    <a:gs pos="91000">
                      <a:srgbClr val="00B050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пешеходы</a:t>
            </a:r>
            <a:endParaRPr lang="ru-RU" sz="6600" b="1" dirty="0">
              <a:ln w="50800">
                <a:solidFill>
                  <a:srgbClr val="005828"/>
                </a:solidFill>
              </a:ln>
              <a:gradFill>
                <a:gsLst>
                  <a:gs pos="36000">
                    <a:srgbClr val="FF0000"/>
                  </a:gs>
                  <a:gs pos="60000">
                    <a:srgbClr val="FFFF00"/>
                  </a:gs>
                  <a:gs pos="91000">
                    <a:srgbClr val="00B050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5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6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10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302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661248"/>
          </a:xfrm>
        </p:spPr>
      </p:pic>
    </p:spTree>
    <p:extLst>
      <p:ext uri="{BB962C8B-B14F-4D97-AF65-F5344CB8AC3E}">
        <p14:creationId xmlns:p14="http://schemas.microsoft.com/office/powerpoint/2010/main" val="391556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2060848"/>
            <a:ext cx="5108575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52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308" y="620688"/>
            <a:ext cx="572412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600" b="1" kern="0" dirty="0">
                <a:ln w="50800">
                  <a:gradFill>
                    <a:gsLst>
                      <a:gs pos="39000">
                        <a:srgbClr val="00CC00"/>
                      </a:gs>
                      <a:gs pos="69000">
                        <a:srgbClr val="808080"/>
                      </a:gs>
                      <a:gs pos="100000">
                        <a:srgbClr val="000000"/>
                      </a:gs>
                    </a:gsLst>
                    <a:lin ang="5400000" scaled="0"/>
                  </a:gradFill>
                </a:ln>
                <a:pattFill prst="pct90">
                  <a:fgClr>
                    <a:srgbClr val="FF0000"/>
                  </a:fgClr>
                  <a:bgClr>
                    <a:srgbClr val="FFFFFF"/>
                  </a:bgClr>
                </a:pattFill>
                <a:ea typeface="+mj-ea"/>
                <a:cs typeface="+mj-cs"/>
              </a:rPr>
              <a:t>и</a:t>
            </a:r>
            <a:r>
              <a:rPr lang="ru-RU" sz="16600" b="1" kern="0" dirty="0" smtClean="0">
                <a:ln w="50800">
                  <a:gradFill>
                    <a:gsLst>
                      <a:gs pos="39000">
                        <a:srgbClr val="00CC00"/>
                      </a:gs>
                      <a:gs pos="69000">
                        <a:srgbClr val="808080"/>
                      </a:gs>
                      <a:gs pos="100000">
                        <a:srgbClr val="000000"/>
                      </a:gs>
                    </a:gsLst>
                    <a:lin ang="5400000" scaled="0"/>
                  </a:gradFill>
                </a:ln>
                <a:pattFill prst="pct90">
                  <a:fgClr>
                    <a:srgbClr val="FF0000"/>
                  </a:fgClr>
                  <a:bgClr>
                    <a:srgbClr val="FFFFFF"/>
                  </a:bgClr>
                </a:pattFill>
                <a:ea typeface="+mj-ea"/>
                <a:cs typeface="+mj-cs"/>
              </a:rPr>
              <a:t>гра</a:t>
            </a:r>
            <a:endParaRPr lang="ru-RU" dirty="0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7231">
                        <a14:foregroundMark x1="68615" y1="18667" x2="68615" y2="18667"/>
                        <a14:foregroundMark x1="68000" y1="14667" x2="68000" y2="14667"/>
                        <a14:foregroundMark x1="72308" y1="49778" x2="72308" y2="49778"/>
                        <a14:foregroundMark x1="75692" y1="79556" x2="75692" y2="79556"/>
                        <a14:foregroundMark x1="78462" y1="80000" x2="78462" y2="80000"/>
                        <a14:foregroundMark x1="85231" y1="76000" x2="85231" y2="76000"/>
                        <a14:foregroundMark x1="87385" y1="72667" x2="87385" y2="72667"/>
                        <a14:foregroundMark x1="49231" y1="38222" x2="49231" y2="38222"/>
                        <a14:foregroundMark x1="49231" y1="38222" x2="49231" y2="38222"/>
                        <a14:foregroundMark x1="51692" y1="35778" x2="51692" y2="35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2987"/>
            <a:ext cx="6265452" cy="68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0"/>
            <a:ext cx="36323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Квест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19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73"/>
            <a:ext cx="8229600" cy="1143000"/>
          </a:xfrm>
        </p:spPr>
        <p:txBody>
          <a:bodyPr/>
          <a:lstStyle/>
          <a:p>
            <a:r>
              <a:rPr lang="ru-RU" dirty="0" smtClean="0"/>
              <a:t>Разгадай кроссворд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1104852"/>
            <a:ext cx="6552728" cy="4640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253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Выбери знаки</a:t>
            </a:r>
            <a:endParaRPr lang="ru-RU" dirty="0"/>
          </a:p>
        </p:txBody>
      </p:sp>
      <p:pic>
        <p:nvPicPr>
          <p:cNvPr id="3074" name="Picture 2" descr="C:\Users\muhina\Pictures\дорожные знаки без фона\3_8_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06" y="1052735"/>
            <a:ext cx="2160241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uhina\Pictures\дорожные знаки без фона\1319447249_fluor_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480" y="119675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uhina\Pictures\дорожные знаки без фона\1319447296_fluor_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035" y="1216000"/>
            <a:ext cx="1852960" cy="185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uhina\Pictures\дорожные знаки без фона\0014-019-Podzemnyj-i-nadzemnyj-peshekhodnyj-perekhody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187847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uhina\Pictures\дорожные знаки без фона\mesto_ostanovki_tramvaya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34308"/>
            <a:ext cx="2186503" cy="306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muhina\Pictures\дорожные знаки без фона\281da410701413f447971ac32e21c76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616" y="3424014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Users\muhina\Pictures\дорожные знаки без фона\3_1-500x500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56" y="3424014"/>
            <a:ext cx="2021210" cy="202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Users\muhina\Pictures\дорожные знаки без фона\3_10-500x500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375" y="3390503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534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Собери </a:t>
            </a:r>
            <a:r>
              <a:rPr lang="ru-RU" dirty="0" err="1" smtClean="0"/>
              <a:t>пазлы</a:t>
            </a:r>
            <a:endParaRPr lang="ru-RU" dirty="0"/>
          </a:p>
        </p:txBody>
      </p:sp>
      <p:pic>
        <p:nvPicPr>
          <p:cNvPr id="6146" name="Picture 2" descr="C:\Users\muhina\Pictures\дорожные знаки без фона\1319447249_fluor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488207"/>
            <a:ext cx="3092921" cy="309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uhina\Pictures\дорожные знаки без фона\1319447296_fluor_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8207"/>
            <a:ext cx="3092921" cy="309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053605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Презентация27</Template>
  <TotalTime>1476</TotalTime>
  <Words>12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Presentation1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Разгадай кроссворд</vt:lpstr>
      <vt:lpstr>Выбери знаки</vt:lpstr>
      <vt:lpstr>Собери пазлы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227</dc:creator>
  <cp:lastModifiedBy>Oksana Muhina</cp:lastModifiedBy>
  <cp:revision>68</cp:revision>
  <dcterms:created xsi:type="dcterms:W3CDTF">2014-10-10T10:07:23Z</dcterms:created>
  <dcterms:modified xsi:type="dcterms:W3CDTF">2017-10-17T08:41:21Z</dcterms:modified>
</cp:coreProperties>
</file>