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9" r:id="rId4"/>
    <p:sldId id="272" r:id="rId5"/>
    <p:sldId id="275" r:id="rId6"/>
    <p:sldId id="262" r:id="rId7"/>
    <p:sldId id="263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6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0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9766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78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9856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2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02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62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3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1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6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24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29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0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8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8506D-4875-464D-BD72-61D997D0A652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1C0DC5-C9AE-47D8-A7B0-0C028E0B9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0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Социальный проект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«Цветущий уголок».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Реализация социального проекта.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3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Представление и защита проекта.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222220" y="1629063"/>
            <a:ext cx="5990289" cy="4490131"/>
          </a:xfrm>
        </p:spPr>
      </p:pic>
    </p:spTree>
    <p:extLst>
      <p:ext uri="{BB962C8B-B14F-4D97-AF65-F5344CB8AC3E}">
        <p14:creationId xmlns:p14="http://schemas.microsoft.com/office/powerpoint/2010/main" val="311300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637674"/>
            <a:ext cx="3401064" cy="1756610"/>
          </a:xfrm>
        </p:spPr>
        <p:txBody>
          <a:bodyPr/>
          <a:lstStyle/>
          <a:p>
            <a:pPr algn="ctr"/>
            <a:r>
              <a:rPr lang="ru-RU" sz="3200" dirty="0" smtClean="0"/>
              <a:t>Коллектив учащихся</a:t>
            </a:r>
            <a:br>
              <a:rPr lang="ru-RU" sz="3200" dirty="0" smtClean="0"/>
            </a:br>
            <a:r>
              <a:rPr lang="ru-RU" sz="3200" dirty="0" smtClean="0"/>
              <a:t> 6 «А» класса</a:t>
            </a:r>
            <a:endParaRPr lang="ru-RU" sz="32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419" y="790442"/>
            <a:ext cx="3926768" cy="52356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3" y="2995864"/>
            <a:ext cx="3401063" cy="3029016"/>
          </a:xfrm>
        </p:spPr>
        <p:txBody>
          <a:bodyPr>
            <a:noAutofit/>
          </a:bodyPr>
          <a:lstStyle/>
          <a:p>
            <a:r>
              <a:rPr lang="ru-RU" sz="2800" dirty="0" smtClean="0"/>
              <a:t>Были удалены сорняки, вскопана земля. </a:t>
            </a:r>
          </a:p>
          <a:p>
            <a:r>
              <a:rPr lang="ru-RU" sz="2800" dirty="0" smtClean="0"/>
              <a:t>Преступили к посадке многолетних растений.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7025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Посадка многолетних растений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58" b="7227"/>
          <a:stretch/>
        </p:blipFill>
        <p:spPr>
          <a:xfrm>
            <a:off x="1398503" y="1427145"/>
            <a:ext cx="3498237" cy="4826631"/>
          </a:xfrm>
        </p:spPr>
      </p:pic>
      <p:pic>
        <p:nvPicPr>
          <p:cNvPr id="6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507" y="1459820"/>
            <a:ext cx="3623416" cy="4836014"/>
          </a:xfrm>
        </p:spPr>
      </p:pic>
    </p:spTree>
    <p:extLst>
      <p:ext uri="{BB962C8B-B14F-4D97-AF65-F5344CB8AC3E}">
        <p14:creationId xmlns:p14="http://schemas.microsoft.com/office/powerpoint/2010/main" val="3781551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1447799"/>
            <a:ext cx="3401064" cy="2125579"/>
          </a:xfrm>
        </p:spPr>
        <p:txBody>
          <a:bodyPr/>
          <a:lstStyle/>
          <a:p>
            <a:pPr algn="ctr"/>
            <a:r>
              <a:rPr lang="ru-RU" sz="4000" dirty="0" smtClean="0"/>
              <a:t>Первые успехи.</a:t>
            </a:r>
            <a:endParaRPr lang="ru-RU" sz="40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196" y="692209"/>
            <a:ext cx="4086028" cy="54456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2177716"/>
            <a:ext cx="3854528" cy="3183802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92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Однолетние цветы </a:t>
            </a:r>
            <a:br>
              <a:rPr lang="ru-RU" dirty="0" smtClean="0"/>
            </a:br>
            <a:r>
              <a:rPr lang="ru-RU" dirty="0" smtClean="0"/>
              <a:t>хорошо прижились на клумбе.</a:t>
            </a:r>
            <a:endParaRPr lang="ru-RU" dirty="0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076" y="1927094"/>
            <a:ext cx="5981422" cy="4488022"/>
          </a:xfrm>
        </p:spPr>
      </p:pic>
    </p:spTree>
    <p:extLst>
      <p:ext uri="{BB962C8B-B14F-4D97-AF65-F5344CB8AC3E}">
        <p14:creationId xmlns:p14="http://schemas.microsoft.com/office/powerpoint/2010/main" val="398262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Результат.1 сентября 2017 года. </a:t>
            </a:r>
            <a:br>
              <a:rPr lang="ru-RU" dirty="0" smtClean="0"/>
            </a:br>
            <a:r>
              <a:rPr lang="ru-RU" dirty="0" smtClean="0"/>
              <a:t>Наш проект «Цветущий уголок».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942888" y="1956987"/>
            <a:ext cx="6238428" cy="4678822"/>
          </a:xfrm>
        </p:spPr>
      </p:pic>
    </p:spTree>
    <p:extLst>
      <p:ext uri="{BB962C8B-B14F-4D97-AF65-F5344CB8AC3E}">
        <p14:creationId xmlns:p14="http://schemas.microsoft.com/office/powerpoint/2010/main" val="1387671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1672390"/>
            <a:ext cx="8825657" cy="2286000"/>
          </a:xfrm>
        </p:spPr>
        <p:txBody>
          <a:bodyPr/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9613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43</Words>
  <Application>Microsoft Office PowerPoint</Application>
  <PresentationFormat>Произвольный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Социальный проект «Цветущий уголок».</vt:lpstr>
      <vt:lpstr>Представление и защита проекта.</vt:lpstr>
      <vt:lpstr>Коллектив учащихся  6 «А» класса</vt:lpstr>
      <vt:lpstr>Посадка многолетних растений</vt:lpstr>
      <vt:lpstr>Первые успехи.</vt:lpstr>
      <vt:lpstr>Однолетние цветы  хорошо прижились на клумбе.</vt:lpstr>
      <vt:lpstr>Результат.1 сентября 2017 года.  Наш проект «Цветущий уголок».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«Цветущий уголок».</dc:title>
  <dc:creator>User</dc:creator>
  <cp:lastModifiedBy>Александр</cp:lastModifiedBy>
  <cp:revision>6</cp:revision>
  <dcterms:created xsi:type="dcterms:W3CDTF">2017-10-17T09:38:04Z</dcterms:created>
  <dcterms:modified xsi:type="dcterms:W3CDTF">2017-10-17T14:10:00Z</dcterms:modified>
</cp:coreProperties>
</file>