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7" r:id="rId2"/>
    <p:sldId id="272" r:id="rId3"/>
    <p:sldId id="274" r:id="rId4"/>
    <p:sldId id="275" r:id="rId5"/>
    <p:sldId id="278" r:id="rId6"/>
    <p:sldId id="276" r:id="rId7"/>
    <p:sldId id="280" r:id="rId8"/>
    <p:sldId id="282" r:id="rId9"/>
    <p:sldId id="281" r:id="rId10"/>
    <p:sldId id="289" r:id="rId11"/>
    <p:sldId id="279" r:id="rId12"/>
    <p:sldId id="277" r:id="rId13"/>
    <p:sldId id="288" r:id="rId14"/>
    <p:sldId id="283" r:id="rId15"/>
    <p:sldId id="284" r:id="rId16"/>
    <p:sldId id="285" r:id="rId17"/>
    <p:sldId id="299" r:id="rId18"/>
    <p:sldId id="286" r:id="rId19"/>
    <p:sldId id="296" r:id="rId20"/>
    <p:sldId id="301" r:id="rId21"/>
    <p:sldId id="297" r:id="rId22"/>
    <p:sldId id="300" r:id="rId23"/>
    <p:sldId id="298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614" y="1196752"/>
            <a:ext cx="85666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детей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с нарушением зрения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5445224"/>
            <a:ext cx="421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Горюнова Л.Н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864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№218 компенсирующего вида» (для детей с нарушением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зрения), г. Красноярск.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подготовительная группа.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лида\фото сад\фото садик\фото 2016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16265"/>
            <a:ext cx="3024336" cy="379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196752"/>
            <a:ext cx="4608512" cy="4464496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516216" y="5301208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Samsung\Downloads\Пособия\s478550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5808" y="4509120"/>
            <a:ext cx="172819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66512E-6 L -0.68107 0.010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107 0.01064 L -0.68107 -0.634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107 -0.6346 L -0.13767 -0.634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67 -0.6346 L -0.13767 0.0578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83568" y="2204864"/>
            <a:ext cx="3528392" cy="194421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1920" y="292494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1628800"/>
            <a:ext cx="2448272" cy="237626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28184" y="1916832"/>
            <a:ext cx="1656184" cy="165618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12360" y="3645024"/>
            <a:ext cx="648072" cy="64807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79512" y="404664"/>
            <a:ext cx="896448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методу В.Ф. Базарного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данной методике следует учить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после зрительной работы вблизи перемещать взгляд вдаль, вверх,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смотреть на зрительный стимул, расположенный в глубине пространства.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этого правила обеспечивает снятие аккомодационного напряжения.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 в динамическую работу включаются глазные мышцы, которые недостаточно часто работают, и, наоборот, расслабляются те глазные мышцы, на которые падала основная нагрузка при работе на близком расстоянии.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1" name="Picture 5" descr="http://zreni.ru/uploads/posts/2012-05/1335893666_45.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93504" y="4221088"/>
            <a:ext cx="4536504" cy="2435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344314"/>
            <a:ext cx="88924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в назначенных ему очках для видения вдаль становится на расстоянии 25 – 30 см от оконного стекла, на котором на уровне глаз прикреплена круглая метка. Вдали от линии взгляда, проходящей через эту метку, он намечает какой–либо предмет для фиксации, затем поочередно переводит взгляд с метки на стекле на этот предмет.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go1.imgsmail.ru/imgpreview?key=http%3A//zreni.ru/uploads/posts/2012-05/1335893589%5F44.png&amp;mb=imgdb_preview_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564904"/>
            <a:ext cx="2664296" cy="39237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1052736"/>
            <a:ext cx="9144000" cy="29546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стенах располагают силуэтное изображение предметов, игрушек, героев сказок, геометрические фигуры, цифры, буквы.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размер соответствует зрительным возможностям детей (15-30 см).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занятии дети по просьбе педагога встают, отыскивают глазами нужную картинку-ответ на вопрос педагога или на загадку.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артинки могут соответствовать лексической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теме.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Users\Samsung\Desktop\Работа с воспитатеолями\img_1086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0260"/>
            <a:ext cx="3059832" cy="21642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Samsung\Desktop\Работа с воспитатеолями\img_1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501008"/>
            <a:ext cx="2267743" cy="3297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Samsung\Desktop\Работа с воспитатеолями\img_10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049832"/>
            <a:ext cx="3203848" cy="2821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26064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картинками, расположенными на стенах групповой комнаты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476672"/>
            <a:ext cx="8892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же на стенах размещаются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направленных на развитие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слежения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глазами в положении стоя по заданным направлениям с одновременным вращением головой и туловищем</a:t>
            </a:r>
          </a:p>
        </p:txBody>
      </p:sp>
      <p:pic>
        <p:nvPicPr>
          <p:cNvPr id="4" name="Рисунок 3" descr="C:\Users\Samsung\Downloads\Пособия\6887797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2448272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Documents and Settings\Елена\Рабочий стол\Фото для презентации\В спортивном зале использование гимнастического катка Антей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653136"/>
            <a:ext cx="4495006" cy="1787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1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94" y="2276872"/>
            <a:ext cx="7848872" cy="166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упражнения выполняются в позе свободного стояния.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Каждое упражнение базируется </a:t>
            </a:r>
            <a:r>
              <a:rPr lang="ru-RU" sz="2400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зрительно-поисковых стимулах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зрительного поиска дети совершают совместные движения головой, глазами и туловищем.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 упражнения, которое проводится в середине занятия, 1,5-2 минуты.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51520" y="260648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52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картинками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схемами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расположенными на стенах групповой комнаты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r="7559"/>
          <a:stretch>
            <a:fillRect/>
          </a:stretch>
        </p:blipFill>
        <p:spPr bwMode="auto">
          <a:xfrm>
            <a:off x="4644008" y="3657281"/>
            <a:ext cx="3744416" cy="2868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8" name="Picture 2" descr="http://go1.imgsmail.ru/imgpreview?key=http%3A//zreni.ru/uploads/posts/2012-05/1335893493%5F38.1.png&amp;mb=imgdb_preview_5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2448272" cy="2574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а-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073931" cy="608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лида\а-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40018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83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51520" y="204898"/>
            <a:ext cx="853244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на расширение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зрительно-пространственной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ктивности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Используются большие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расположенных на стене или потолке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Разрабатывая большие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детей,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них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внести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игровой и познавательный сюжет.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азмер настенных панно составляет от 2 до 5 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проведения упражнений и занятий на больших тренажерах аналогична методике проведения упражнений с малыми тренажерами.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77072"/>
            <a:ext cx="3384376" cy="235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DCIM\101SSCAM\SDC1508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1403648" y="476672"/>
            <a:ext cx="6912768" cy="5642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15554"/>
            <a:ext cx="864096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Профилактика зрительных нарушений.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зрительных функций.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Тренировка сетчатки глаза.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мышц глаза, развитие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глазодвигательных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прослеживающих функций, расширение поля зрения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(боковой обзор)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устойчивой зрительной фиксации (локализации)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Выработка бинокулярного зрения.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стереоскопического зрения.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228184" y="6237312"/>
            <a:ext cx="432048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ида\а-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35" y="1000648"/>
            <a:ext cx="8209368" cy="519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3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CIM\101SSCAM\SDC15082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 rot="5400000">
            <a:off x="1722187" y="950220"/>
            <a:ext cx="591564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лида\а-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66673"/>
            <a:ext cx="2942183" cy="357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лида\а-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5400600" cy="391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5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CIM\101SSCAM\SDC15081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463429" y="260648"/>
            <a:ext cx="607336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H:\DCIM\101SSCAM\SDC15088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 bwMode="auto">
          <a:xfrm>
            <a:off x="2555776" y="3212976"/>
            <a:ext cx="6338207" cy="347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809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1\Desktop\аттестация\фото\среда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944" y="2008336"/>
            <a:ext cx="4680520" cy="461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аттестация\фото\среда\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1012"/>
            <a:ext cx="4079314" cy="266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лида\фото сад\HTB1U0gXQpXXXXcCXpXXq6xXFXXX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48626"/>
            <a:ext cx="181544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84667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Обязательным компонентом коррекционной работы с детьми является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зрительная гимнастика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Зрительную гимнастику необходимо проводить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раз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занятии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течение 3-5 минут.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могут быть разнообразны по форме и содержанию, выполняются эмоционально и носить обучающий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игровой характер.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332656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каждой возрастной группе, спальной комнате, кабинетах тифлопедагогов, спортивном зале, на верандах для прогулок должны быть созданы условия для проведения упражнений для глаз.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зрительные ориентиры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офтальмотренажеры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(малые и большие)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картотека зрительной гимнастики</a:t>
            </a:r>
          </a:p>
        </p:txBody>
      </p:sp>
      <p:pic>
        <p:nvPicPr>
          <p:cNvPr id="32770" name="Picture 2" descr="Шаблов детский садик (psd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7"/>
            <a:ext cx="4608512" cy="3096877"/>
          </a:xfrm>
          <a:prstGeom prst="rect">
            <a:avLst/>
          </a:prstGeom>
          <a:noFill/>
        </p:spPr>
      </p:pic>
      <p:pic>
        <p:nvPicPr>
          <p:cNvPr id="4" name="Picture 2" descr="http://go2.imgsmail.ru/imgpreview?key=http%3A//festival.1september.ru/articles/312963/image1.jpg&amp;mb=imgdb_preview_6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365104"/>
            <a:ext cx="187220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5976" y="4437112"/>
            <a:ext cx="216024" cy="216024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C:\Users\Samsung\Desktop\Ольга\imgpreview (2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20956" y="2775704"/>
            <a:ext cx="2814055" cy="18722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83671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кончике указки, деревянной палочки прикрепляем яркий предмет, либо предметную картинку.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перемещает указку в заданном направлении, сопровождая движения словами «Посмотрели вверх-вниз,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покружились» и т.д. или стихами.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260648"/>
            <a:ext cx="88559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со зрительными стимулами (предметами)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184666"/>
            <a:ext cx="88924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выполнения упражнений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зрительным ориентиром: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зрительный ориентир не должен сливаться по цвету с одеждой педагога и окружающей обстановкой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зрительный стимул (предмет) находится чуть выше уровня глаз впереди сидящих или стоящих детей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предмета осуществляется в медленном темпе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 конца должен проследить глазами движение зрительного ориентира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работают глаза, голова неподвижна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(!)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зрительным ориентирам также могут быть изготовлены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малые зрительные схемы или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офтальмотренажеры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выполнения упражнения.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23528" y="1556792"/>
            <a:ext cx="83164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могут быть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графические,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сюжетные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выполняются в виде плакатов, схем, настенных панно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Занимаясь на тренажерах, дети прослеживают глазами линии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различных конфигураций (от  прямых линий до спиральных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запутанных)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Толщина линий должна быть примерно от 1 см.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93305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Плакаты размещаем выше уровня глаз ребенка в любом удобном месте (над доской, на боковой стене)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5" name="Picture 5" descr="http://dob.1september.ru/2004/14/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656613"/>
            <a:ext cx="2808312" cy="220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51520" y="260648"/>
            <a:ext cx="864096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обучения детей работе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этап, подготовительный.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детей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едагог медленно ведет указкой по линиям. Обращает внимание на точность движений, которые не выходят за контур линии, предлагает детям следить глазами за указкой.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этап, основной.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ведет указкой по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Педагог следит за точностью выполнения упражнения, помогает правильно проговаривать направления движений и их изменения на тренажере.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этап, заключительный.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самостоятельно, без указки работает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прослеживая глазами и обязательно называя пространственные направления.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9512" y="4077072"/>
            <a:ext cx="8533456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первых порах детям легче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проследить путь с помощью указки,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затем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нее.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со схемами,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зрительными  ориентирами проводим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положении сидя или стоя.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Последовательность выполнения упражнений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зрительным ориентиром и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офтальмотренажерами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748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предлагаем детям занять удобную позу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несколько раз вдох и продолжительный выдох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зафиксировать взор на точке или другом символе, обозначающем начало пути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проследить дорожку глазами (голова при этом остается неподвижной).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повторяем 5-6 раз.</a:t>
            </a:r>
            <a:endParaRPr lang="ru-RU" sz="2400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9727" y="4797152"/>
            <a:ext cx="2144273" cy="20608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8" name="Picture 2" descr="http://go3.imgsmail.ru/imgpreview?key=http%3A//zreni.ru/uploads/posts/2012-05/1335893612%5F40.png&amp;mb=imgdb_preview_5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6992"/>
            <a:ext cx="1735767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367</TotalTime>
  <Words>850</Words>
  <Application>Microsoft Office PowerPoint</Application>
  <PresentationFormat>Экран (4:3)</PresentationFormat>
  <Paragraphs>88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1</cp:lastModifiedBy>
  <cp:revision>49</cp:revision>
  <dcterms:created xsi:type="dcterms:W3CDTF">2013-09-17T10:21:00Z</dcterms:created>
  <dcterms:modified xsi:type="dcterms:W3CDTF">2017-10-17T14:11:19Z</dcterms:modified>
</cp:coreProperties>
</file>