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"/>
  </p:notesMasterIdLst>
  <p:handoutMasterIdLst>
    <p:handoutMasterId r:id="rId11"/>
  </p:handoutMasterIdLst>
  <p:sldIdLst>
    <p:sldId id="257" r:id="rId5"/>
    <p:sldId id="272" r:id="rId6"/>
    <p:sldId id="265" r:id="rId7"/>
    <p:sldId id="275" r:id="rId8"/>
    <p:sldId id="258" r:id="rId9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7092B"/>
    <a:srgbClr val="62042F"/>
    <a:srgbClr val="036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434" autoAdjust="0"/>
  </p:normalViewPr>
  <p:slideViewPr>
    <p:cSldViewPr>
      <p:cViewPr varScale="1">
        <p:scale>
          <a:sx n="81" d="100"/>
          <a:sy n="81" d="100"/>
        </p:scale>
        <p:origin x="324" y="9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3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8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7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6288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60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6967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7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8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4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1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98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3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7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8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1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DF657-4327-4607-971B-A76E3AA214EB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2338-98D3-4A5E-B885-2A0E08EE3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7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3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9796" y="404663"/>
            <a:ext cx="10873208" cy="2232249"/>
          </a:xfrm>
        </p:spPr>
        <p:txBody>
          <a:bodyPr rtlCol="0">
            <a:noAutofit/>
          </a:bodyPr>
          <a:lstStyle/>
          <a:p>
            <a:pPr algn="ctr"/>
            <a:r>
              <a:rPr lang="ru-RU" sz="4800" b="1" dirty="0" smtClean="0">
                <a:solidFill>
                  <a:srgbClr val="6204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</a:t>
            </a:r>
            <a:r>
              <a:rPr lang="ru-RU" sz="4800" b="1" dirty="0">
                <a:solidFill>
                  <a:srgbClr val="6204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 «Чистый город-начинается с нас и «Аллея всех студентов»</a:t>
            </a:r>
            <a:r>
              <a:rPr lang="ru-RU" sz="4800" dirty="0">
                <a:solidFill>
                  <a:srgbClr val="6204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" sz="4800" dirty="0">
              <a:solidFill>
                <a:srgbClr val="6204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8274" y="2780928"/>
            <a:ext cx="10585176" cy="3639551"/>
          </a:xfrm>
        </p:spPr>
        <p:txBody>
          <a:bodyPr rtlCol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 выполнила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Монгуш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Аделина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Айдысовна</a:t>
            </a:r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АНОО ПО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Кызылский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техникум экономики и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права, ПОСО, 1 курс.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031776"/>
          </a:xfrm>
        </p:spPr>
        <p:txBody>
          <a:bodyPr rtlCol="0">
            <a:normAutofit/>
          </a:bodyPr>
          <a:lstStyle/>
          <a:p>
            <a:pPr algn="ctr" rtl="0"/>
            <a:r>
              <a:rPr lang="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новизна проекта</a:t>
            </a:r>
            <a:endParaRPr lang="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21804" y="836712"/>
            <a:ext cx="10909211" cy="720080"/>
          </a:xfrm>
        </p:spPr>
        <p:txBody>
          <a:bodyPr rtlCol="0">
            <a:noAutofit/>
          </a:bodyPr>
          <a:lstStyle/>
          <a:p>
            <a:pPr marL="0" indent="0" algn="just" rtl="0">
              <a:buNone/>
            </a:pPr>
            <a:endParaRPr lang="ru" sz="5400" i="1" u="sng" dirty="0" smtClean="0"/>
          </a:p>
          <a:p>
            <a:pPr algn="just" rtl="0"/>
            <a:r>
              <a:rPr lang="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 не там, где не убирают, а </a:t>
            </a:r>
            <a:r>
              <a:rPr lang="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где не мусорят.  </a:t>
            </a:r>
            <a:endParaRPr lang="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/>
            <a:r>
              <a:rPr lang="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Чистота города в наших руках.</a:t>
            </a:r>
          </a:p>
          <a:p>
            <a:pPr algn="just" rtl="0"/>
            <a:r>
              <a:rPr lang="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Создадим свою «Аллею всех студентов»</a:t>
            </a:r>
            <a:endParaRPr lang="en-US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1764" y="260648"/>
            <a:ext cx="11665296" cy="609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и задачи проекта: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  <a:tabLst>
                <a:tab pos="18034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    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внимания общественности, в частности студентов нашего техникума и других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студентов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г.Кызыла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прилегающих к ним территорий. </a:t>
            </a: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  <a:tabLst>
                <a:tab pos="18034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Пропаганда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 популяризация экологически сознательного поведения среди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молодежи.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  <a:tabLst>
                <a:tab pos="180340" algn="l"/>
              </a:tabLs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Предложение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разработки проекта озеленения «Аллея всех студентов»  с привлечением всех студентов Кызыла и бывших студентов, администрации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г.Кызыла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892" y="0"/>
            <a:ext cx="9601200" cy="671736"/>
          </a:xfrm>
        </p:spPr>
        <p:txBody>
          <a:bodyPr rtlCol="0">
            <a:normAutofit/>
          </a:bodyPr>
          <a:lstStyle/>
          <a:p>
            <a:pPr algn="ctr" rtl="0"/>
            <a:r>
              <a:rPr lang="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уже сделали</a:t>
            </a:r>
            <a:endParaRPr lang="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82244" y="671736"/>
            <a:ext cx="7200800" cy="1821160"/>
          </a:xfrm>
        </p:spPr>
        <p:txBody>
          <a:bodyPr rtlCol="0">
            <a:normAutofit lnSpcReduction="100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студентов всех курсов в месячнике по благоустройству города.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экологических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проектах, как акция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Чистый берег.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" dirty="0"/>
          </a:p>
        </p:txBody>
      </p:sp>
      <p:sp>
        <p:nvSpPr>
          <p:cNvPr id="7" name="Объект 4"/>
          <p:cNvSpPr>
            <a:spLocks noGrp="1"/>
          </p:cNvSpPr>
          <p:nvPr>
            <p:ph sz="half" idx="2"/>
          </p:nvPr>
        </p:nvSpPr>
        <p:spPr>
          <a:xfrm>
            <a:off x="747880" y="2892112"/>
            <a:ext cx="7218740" cy="1251654"/>
          </a:xfrm>
        </p:spPr>
        <p:txBody>
          <a:bodyPr rtlCol="0">
            <a:normAutofit lnSpcReduction="1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жителям Кызыла  в уборке их жилых помещений совместно центром студенческой помощи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CENTER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www.tuvaonline.ru/uploads/posts/2013-04/1365988739_subb-dobr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576" y="704354"/>
            <a:ext cx="3024336" cy="2088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AppData\Local\Microsoft\Windows\Temporary Internet Files\Content.Word\image-0-02-05-0d89da38005bb11df4557a7f330b6fb89246d8a90896e498bbd4d8a2aa07c3dd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620" y="2492896"/>
            <a:ext cx="3686175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868" y="4126771"/>
            <a:ext cx="2880320" cy="258286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158308" y="4973671"/>
            <a:ext cx="7338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Вовлечение в проект озеленения «Аллея всех студентов»   студентов  Кызыла и бывших студентов, администрации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г.Кызыла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4747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7908" y="188641"/>
            <a:ext cx="8991599" cy="719334"/>
          </a:xfrm>
        </p:spPr>
        <p:txBody>
          <a:bodyPr rtlCol="0">
            <a:normAutofit/>
          </a:bodyPr>
          <a:lstStyle/>
          <a:p>
            <a:pPr algn="ctr" rtl="0"/>
            <a:r>
              <a:rPr lang="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9836" y="907975"/>
            <a:ext cx="10585175" cy="5761385"/>
          </a:xfrm>
        </p:spPr>
        <p:txBody>
          <a:bodyPr rtlCol="0">
            <a:normAutofit fontScale="92500" lnSpcReduction="2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 студентов и педагогов в изменение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обстановки в городе.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Учувствовать в озеленении нашего города, сделать ежегодной традицией проект: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«Аллею всех студентов»,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возможностью дальнейшего его благоустройства 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 членов проектных групп сформированных навыков коллективной работы по подготовке и реализации собственными силами реального социально полезного дела.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активных партнеров, следовательно — перенесение действия проекта на новые проблемные площадки. </a:t>
            </a:r>
          </a:p>
          <a:p>
            <a:pPr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76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249165-F638-412C-8E0A-DFB7045CA2E0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4873beb7-5857-4685-be1f-d57550cc96cc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</TotalTime>
  <Words>104</Words>
  <Application>Microsoft Office PowerPoint</Application>
  <PresentationFormat>Произвольный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Calibri</vt:lpstr>
      <vt:lpstr>Euphemia</vt:lpstr>
      <vt:lpstr>Times New Roman</vt:lpstr>
      <vt:lpstr>Trebuchet MS</vt:lpstr>
      <vt:lpstr>Wingdings</vt:lpstr>
      <vt:lpstr>Wingdings 3</vt:lpstr>
      <vt:lpstr>Грань</vt:lpstr>
      <vt:lpstr>Социальный экологический проект «Чистый город-начинается с нас и «Аллея всех студентов» </vt:lpstr>
      <vt:lpstr>Актуальность и новизна проекта</vt:lpstr>
      <vt:lpstr>Презентация PowerPoint</vt:lpstr>
      <vt:lpstr>Что мы уже сделали</vt:lpstr>
      <vt:lpstr>Ожидаемые результаты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экологический проект «Чистый город-начинается с нас и «Аллея всех студентов»</dc:title>
  <dc:creator>Пользователь</dc:creator>
  <cp:lastModifiedBy>Пользователь</cp:lastModifiedBy>
  <cp:revision>27</cp:revision>
  <dcterms:created xsi:type="dcterms:W3CDTF">2017-02-01T14:50:47Z</dcterms:created>
  <dcterms:modified xsi:type="dcterms:W3CDTF">2017-10-16T21:11:07Z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