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6EAA7-0DF7-4542-9D05-6CA3548E2C20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9A731-1C3B-4597-ADCE-4C0812EE4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8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9A731-1C3B-4597-ADCE-4C0812EE4F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59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9A731-1C3B-4597-ADCE-4C0812EE4F5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22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latin typeface="Arial Black" panose="020B0A04020102020204" pitchFamily="34" charset="0"/>
              </a:rPr>
            </a:br>
            <a:r>
              <a:rPr lang="ru-RU" sz="2800" dirty="0" smtClean="0">
                <a:latin typeface="Arial Black" panose="020B0A04020102020204" pitchFamily="34" charset="0"/>
              </a:rPr>
              <a:t>Проект на тему: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Профессия 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моих 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родителей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»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23224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Ученика 4-б класса</a:t>
            </a:r>
          </a:p>
          <a:p>
            <a:r>
              <a:rPr lang="ru-RU" sz="2400" b="1" dirty="0" smtClean="0"/>
              <a:t>ГБОУ СОШ «ЦО» п</a:t>
            </a:r>
            <a:r>
              <a:rPr lang="en-US" sz="2400" b="1" dirty="0" smtClean="0"/>
              <a:t>.</a:t>
            </a:r>
            <a:r>
              <a:rPr lang="ru-RU" sz="2400" b="1" dirty="0" err="1" smtClean="0"/>
              <a:t>Варламово</a:t>
            </a:r>
            <a:r>
              <a:rPr lang="ru-RU" sz="2400" b="1" dirty="0" smtClean="0"/>
              <a:t>  </a:t>
            </a:r>
          </a:p>
          <a:p>
            <a:r>
              <a:rPr lang="ru-RU" sz="2400" b="1" dirty="0" smtClean="0"/>
              <a:t>Федорова Тимофея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432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6400800" cy="273630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err="1" smtClean="0">
                <a:solidFill>
                  <a:srgbClr val="FF0000"/>
                </a:solidFill>
              </a:rPr>
              <a:t>Цель</a:t>
            </a:r>
            <a:r>
              <a:rPr lang="ru-RU" dirty="0" err="1" smtClean="0"/>
              <a:t>: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узнать</a:t>
            </a:r>
            <a:r>
              <a:rPr lang="ru-RU" sz="2200" dirty="0" smtClean="0"/>
              <a:t> о </a:t>
            </a:r>
            <a:r>
              <a:rPr lang="ru-RU" sz="2200" dirty="0" smtClean="0"/>
              <a:t>профессии</a:t>
            </a:r>
            <a:r>
              <a:rPr lang="ru-RU" sz="2200" dirty="0" smtClean="0"/>
              <a:t> </a:t>
            </a:r>
            <a:r>
              <a:rPr lang="ru-RU" sz="2200" dirty="0" smtClean="0"/>
              <a:t>моей мамы</a:t>
            </a:r>
            <a:r>
              <a:rPr lang="en-US" sz="2200" dirty="0" smtClean="0"/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b="1" dirty="0" err="1" smtClean="0">
                <a:solidFill>
                  <a:srgbClr val="FF0000"/>
                </a:solidFill>
              </a:rPr>
              <a:t>Задачи</a:t>
            </a:r>
            <a:r>
              <a:rPr lang="ru-RU" sz="2200" dirty="0" err="1" smtClean="0"/>
              <a:t>:узнать</a:t>
            </a:r>
            <a:r>
              <a:rPr lang="ru-RU" sz="2200" dirty="0" smtClean="0"/>
              <a:t>, </a:t>
            </a:r>
            <a:r>
              <a:rPr lang="ru-RU" sz="2200" dirty="0" smtClean="0"/>
              <a:t>чем занимается воспитатель в детском саду</a:t>
            </a:r>
            <a:r>
              <a:rPr lang="en-US" sz="2200" dirty="0" smtClean="0"/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3312368"/>
          </a:xfrm>
        </p:spPr>
        <p:txBody>
          <a:bodyPr>
            <a:normAutofit/>
          </a:bodyPr>
          <a:lstStyle/>
          <a:p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12976"/>
            <a:ext cx="655272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65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4248472"/>
          </a:xfrm>
        </p:spPr>
        <p:txBody>
          <a:bodyPr>
            <a:noAutofit/>
          </a:bodyPr>
          <a:lstStyle/>
          <a:p>
            <a:r>
              <a:rPr lang="ru-RU" sz="2000" dirty="0"/>
              <a:t>Мою маму зовут </a:t>
            </a:r>
            <a:r>
              <a:rPr lang="ru-RU" sz="2000" b="1" dirty="0">
                <a:solidFill>
                  <a:srgbClr val="FF0000"/>
                </a:solidFill>
              </a:rPr>
              <a:t>Федорова Юлия  Александровна</a:t>
            </a:r>
            <a:r>
              <a:rPr lang="ru-RU" sz="2000" dirty="0"/>
              <a:t>. Она работает в детском саду. Моя мама - воспитатель. Профессия моей мамы очень важная и нужная. Она учит детей рисовать, лепить, </a:t>
            </a:r>
            <a:r>
              <a:rPr lang="ru-RU" sz="2000" dirty="0" smtClean="0"/>
              <a:t>считать, </a:t>
            </a:r>
            <a:r>
              <a:rPr lang="ru-RU" sz="2000" dirty="0"/>
              <a:t>Играет с ними в разные интересные игры, занимается, читает рассказы и сказки, учит доброте, заботе, дружбе. Она очень любит детей и свою работу. </a:t>
            </a:r>
          </a:p>
        </p:txBody>
      </p:sp>
    </p:spTree>
    <p:extLst>
      <p:ext uri="{BB962C8B-B14F-4D97-AF65-F5344CB8AC3E}">
        <p14:creationId xmlns:p14="http://schemas.microsoft.com/office/powerpoint/2010/main" val="23727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96752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У воспитателя работа </a:t>
            </a:r>
            <a:r>
              <a:rPr lang="ru-RU" sz="4000" dirty="0" smtClean="0">
                <a:solidFill>
                  <a:srgbClr val="FF0000"/>
                </a:solidFill>
              </a:rPr>
              <a:t>–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</a:rPr>
              <a:t>Это та еще забота!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Надо </a:t>
            </a:r>
            <a:r>
              <a:rPr lang="ru-RU" sz="4000" dirty="0">
                <a:solidFill>
                  <a:srgbClr val="FF0000"/>
                </a:solidFill>
              </a:rPr>
              <a:t>сопли вытирать,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Песни </a:t>
            </a:r>
            <a:r>
              <a:rPr lang="ru-RU" sz="4000" dirty="0">
                <a:solidFill>
                  <a:srgbClr val="FF0000"/>
                </a:solidFill>
              </a:rPr>
              <a:t>петь и танцевать.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Расчесать</a:t>
            </a:r>
            <a:r>
              <a:rPr lang="ru-RU" sz="4000" dirty="0">
                <a:solidFill>
                  <a:srgbClr val="FF0000"/>
                </a:solidFill>
              </a:rPr>
              <a:t>, поцеловать,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Накормить </a:t>
            </a:r>
            <a:r>
              <a:rPr lang="ru-RU" sz="4000" dirty="0">
                <a:solidFill>
                  <a:srgbClr val="FF0000"/>
                </a:solidFill>
              </a:rPr>
              <a:t>и укачать. </a:t>
            </a:r>
          </a:p>
        </p:txBody>
      </p:sp>
    </p:spTree>
    <p:extLst>
      <p:ext uri="{BB962C8B-B14F-4D97-AF65-F5344CB8AC3E}">
        <p14:creationId xmlns:p14="http://schemas.microsoft.com/office/powerpoint/2010/main" val="16364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65388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Тот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смеётся, тот рыдает, 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Этот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палкой всех гоняет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.</a:t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Постарайся, уследи, 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В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целости всех сбереги. 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Тут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с одним-то ой как трудно, 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А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у Вас их и не счесть. 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Это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сколько же глаз нужно</a:t>
            </a: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?</a:t>
            </a:r>
            <a:b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ru-RU" sz="4000" cap="none" spc="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ru-RU" sz="4000" cap="none" spc="0" dirty="0">
                <a:solidFill>
                  <a:srgbClr val="FF0000"/>
                </a:solidFill>
                <a:ea typeface="+mn-ea"/>
                <a:cs typeface="+mn-cs"/>
              </a:rPr>
              <a:t>Да и рук, ну точно шесть.</a:t>
            </a:r>
            <a: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  <a:t> </a:t>
            </a:r>
            <a:br>
              <a:rPr lang="ru-RU" sz="2800" cap="none" spc="0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55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РАБОТА С ДЕТЬМИ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04864"/>
            <a:ext cx="3595688" cy="324036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3668216" cy="3312368"/>
          </a:xfrm>
        </p:spPr>
      </p:pic>
    </p:spTree>
    <p:extLst>
      <p:ext uri="{BB962C8B-B14F-4D97-AF65-F5344CB8AC3E}">
        <p14:creationId xmlns:p14="http://schemas.microsoft.com/office/powerpoint/2010/main" val="413468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269504"/>
          </a:xfrm>
        </p:spPr>
        <p:txBody>
          <a:bodyPr>
            <a:noAutofit/>
          </a:bodyPr>
          <a:lstStyle/>
          <a:p>
            <a:pPr algn="l"/>
            <a:r>
              <a:rPr lang="ru-RU" sz="3200" dirty="0" err="1" smtClean="0">
                <a:solidFill>
                  <a:srgbClr val="FF0000"/>
                </a:solidFill>
              </a:rPr>
              <a:t>Вывод</a:t>
            </a:r>
            <a:r>
              <a:rPr lang="ru-RU" sz="4400" dirty="0" err="1" smtClean="0"/>
              <a:t>:</a:t>
            </a:r>
            <a:r>
              <a:rPr lang="ru-RU" sz="2000" dirty="0" err="1"/>
              <a:t>П</a:t>
            </a:r>
            <a:r>
              <a:rPr lang="ru-RU" sz="2000" dirty="0" err="1" smtClean="0"/>
              <a:t>рофессия</a:t>
            </a:r>
            <a:r>
              <a:rPr lang="ru-RU" sz="2000" dirty="0" smtClean="0"/>
              <a:t> воспитателя детского сада очень важная и нужная.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780929"/>
            <a:ext cx="3240360" cy="3024560"/>
          </a:xfrm>
        </p:spPr>
      </p:pic>
    </p:spTree>
    <p:extLst>
      <p:ext uri="{BB962C8B-B14F-4D97-AF65-F5344CB8AC3E}">
        <p14:creationId xmlns:p14="http://schemas.microsoft.com/office/powerpoint/2010/main" val="16622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68760"/>
            <a:ext cx="6400800" cy="4392488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124</Words>
  <Application>Microsoft Office PowerPoint</Application>
  <PresentationFormat>Экран (4:3)</PresentationFormat>
  <Paragraphs>18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Кутюр</vt:lpstr>
      <vt:lpstr> Проект на тему: «Профессия моих родителей»</vt:lpstr>
      <vt:lpstr> Цель:узнать о профессии моей мамы. Задачи:узнать, чем занимается воспитатель в детском саду.  </vt:lpstr>
      <vt:lpstr>Мою маму зовут Федорова Юлия  Александровна. Она работает в детском саду. Моя мама - воспитатель. Профессия моей мамы очень важная и нужная. Она учит детей рисовать, лепить, считать, Играет с ними в разные интересные игры, занимается, читает рассказы и сказки, учит доброте, заботе, дружбе. Она очень любит детей и свою работу. </vt:lpstr>
      <vt:lpstr>Презентация PowerPoint</vt:lpstr>
      <vt:lpstr>         Тот смеётся, тот рыдает,  Этот палкой всех гоняет.  Постарайся, уследи,  В целости всех сбереги.  Тут с одним-то ой как трудно,  А у Вас их и не счесть.  Это сколько же глаз нужно?  Да и рук, ну точно шесть.  </vt:lpstr>
      <vt:lpstr>РАБОТА С ДЕТЬМИ</vt:lpstr>
      <vt:lpstr>Вывод:Профессия воспитателя детского сада очень важная и нужная.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моих родителей.</dc:title>
  <dc:creator>начальная школа</dc:creator>
  <cp:lastModifiedBy>Учитель</cp:lastModifiedBy>
  <cp:revision>12</cp:revision>
  <dcterms:created xsi:type="dcterms:W3CDTF">2017-10-02T08:27:25Z</dcterms:created>
  <dcterms:modified xsi:type="dcterms:W3CDTF">2017-10-09T10:18:09Z</dcterms:modified>
</cp:coreProperties>
</file>