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9" r:id="rId5"/>
    <p:sldId id="259" r:id="rId6"/>
    <p:sldId id="275" r:id="rId7"/>
    <p:sldId id="280" r:id="rId8"/>
    <p:sldId id="260" r:id="rId9"/>
    <p:sldId id="277" r:id="rId10"/>
    <p:sldId id="262" r:id="rId11"/>
    <p:sldId id="268" r:id="rId12"/>
    <p:sldId id="264" r:id="rId13"/>
    <p:sldId id="269" r:id="rId14"/>
    <p:sldId id="265" r:id="rId15"/>
    <p:sldId id="270" r:id="rId16"/>
    <p:sldId id="266" r:id="rId17"/>
    <p:sldId id="271" r:id="rId18"/>
    <p:sldId id="267" r:id="rId19"/>
    <p:sldId id="263" r:id="rId20"/>
    <p:sldId id="272" r:id="rId21"/>
    <p:sldId id="273" r:id="rId22"/>
    <p:sldId id="278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slide" Target="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slide" Target="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4" y="359898"/>
            <a:ext cx="3695696" cy="62123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neznayka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01375">
            <a:off x="1376636" y="-37534"/>
            <a:ext cx="5923991" cy="685290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63" y="1928813"/>
          <a:ext cx="8286808" cy="2286015"/>
        </p:xfrm>
        <a:graphic>
          <a:graphicData uri="http://schemas.openxmlformats.org/drawingml/2006/table">
            <a:tbl>
              <a:tblPr/>
              <a:tblGrid>
                <a:gridCol w="2071344"/>
                <a:gridCol w="2071344"/>
                <a:gridCol w="2072060"/>
                <a:gridCol w="2072060"/>
              </a:tblGrid>
              <a:tr h="228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2302" name="Рисунок 5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228600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Рисунок 6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38" y="214312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Рисунок 7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0" y="2357438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Рисунок 8" descr="Безимени-1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25" y="2000250"/>
            <a:ext cx="19288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571480"/>
            <a:ext cx="534136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63" y="1643063"/>
          <a:ext cx="8215370" cy="2357453"/>
        </p:xfrm>
        <a:graphic>
          <a:graphicData uri="http://schemas.openxmlformats.org/drawingml/2006/table">
            <a:tbl>
              <a:tblPr/>
              <a:tblGrid>
                <a:gridCol w="2053488"/>
                <a:gridCol w="2053488"/>
                <a:gridCol w="2054197"/>
                <a:gridCol w="2054197"/>
              </a:tblGrid>
              <a:tr h="23574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4350" name="Рисунок 2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2143125"/>
            <a:ext cx="1714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Рисунок 3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2214563"/>
            <a:ext cx="17859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Рисунок 4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38" y="2571750"/>
            <a:ext cx="1357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Рисунок 5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88" y="2071688"/>
            <a:ext cx="12144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2571744"/>
            <a:ext cx="1357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4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928670"/>
            <a:ext cx="602311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63" y="1928813"/>
          <a:ext cx="8286808" cy="2286015"/>
        </p:xfrm>
        <a:graphic>
          <a:graphicData uri="http://schemas.openxmlformats.org/drawingml/2006/table">
            <a:tbl>
              <a:tblPr/>
              <a:tblGrid>
                <a:gridCol w="2071344"/>
                <a:gridCol w="2071344"/>
                <a:gridCol w="2072060"/>
                <a:gridCol w="2072060"/>
              </a:tblGrid>
              <a:tr h="228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6398" name="Рисунок 3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2714625"/>
            <a:ext cx="1571625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Рисунок 4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63" y="2714625"/>
            <a:ext cx="16367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Рисунок 5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1213" y="2714625"/>
            <a:ext cx="16891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Рисунок 6" descr="Безимени-1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0" y="2571750"/>
            <a:ext cx="16557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285860"/>
            <a:ext cx="6181546" cy="4000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63" y="1928813"/>
          <a:ext cx="8286808" cy="2286015"/>
        </p:xfrm>
        <a:graphic>
          <a:graphicData uri="http://schemas.openxmlformats.org/drawingml/2006/table">
            <a:tbl>
              <a:tblPr/>
              <a:tblGrid>
                <a:gridCol w="2071344"/>
                <a:gridCol w="2071344"/>
                <a:gridCol w="2072060"/>
                <a:gridCol w="2072060"/>
              </a:tblGrid>
              <a:tr h="228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8446" name="Рисунок 2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2286000"/>
            <a:ext cx="15001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Рисунок 3" descr="Безимени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38" y="2214563"/>
            <a:ext cx="1285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8" name="Рисунок 4" descr="Безимени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" y="2428875"/>
            <a:ext cx="1357313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9" name="Рисунок 5" descr="Безимени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685021">
            <a:off x="7123113" y="2349500"/>
            <a:ext cx="1285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071546"/>
            <a:ext cx="465061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63" y="1928813"/>
          <a:ext cx="8286808" cy="2286015"/>
        </p:xfrm>
        <a:graphic>
          <a:graphicData uri="http://schemas.openxmlformats.org/drawingml/2006/table">
            <a:tbl>
              <a:tblPr/>
              <a:tblGrid>
                <a:gridCol w="2071344"/>
                <a:gridCol w="2071344"/>
                <a:gridCol w="2072060"/>
                <a:gridCol w="2072060"/>
              </a:tblGrid>
              <a:tr h="22860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494" name="Рисунок 1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500313"/>
            <a:ext cx="1285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Рисунок 2" descr="Безимени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38" y="2500313"/>
            <a:ext cx="12144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6" name="Рисунок 4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2571750"/>
            <a:ext cx="1285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Рисунок 5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2571750"/>
            <a:ext cx="1285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214422"/>
            <a:ext cx="4429156" cy="4689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BBkyN0wc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35668">
            <a:off x="382954" y="1221153"/>
            <a:ext cx="4872308" cy="508751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3" name="Рисунок 2" descr="13340_fa096364c335943d4c2de06be1ceda00.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33959">
            <a:off x="5320983" y="687246"/>
            <a:ext cx="3406591" cy="271462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285728"/>
            <a:ext cx="757242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 упал на стул.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Лошадка села на Сашу.</a:t>
            </a:r>
            <a:endParaRPr lang="ru-RU" sz="28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 унесла собаку.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Велосипед сел на Степу.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Стул  сел на Катю.</a:t>
            </a:r>
            <a:endParaRPr lang="ru-RU" sz="28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Голубь ловил Сашу.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Встало солнце и закончился день.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Этот подарок доставил мне большую печаль.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улице потеплело, потому что пришла зима.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-T2RVyhJ1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0"/>
            <a:ext cx="7429520" cy="6858000"/>
          </a:xfrm>
          <a:prstGeom prst="rect">
            <a:avLst/>
          </a:prstGeom>
          <a:ln w="38100">
            <a:noFill/>
          </a:ln>
        </p:spPr>
      </p:pic>
      <p:pic>
        <p:nvPicPr>
          <p:cNvPr id="4" name="Рисунок 3" descr="296279_html_m96f180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2095500"/>
            <a:ext cx="381000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00098" y="1857364"/>
            <a:ext cx="66099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ЗНАНИЯ</a:t>
            </a:r>
            <a:endParaRPr lang="ru-RU" sz="96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XJFlGrSYnA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19721">
            <a:off x="5585583" y="2058235"/>
            <a:ext cx="4572000" cy="457200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28463">
            <a:off x="1327144" y="440739"/>
            <a:ext cx="6005177" cy="671611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72829">
            <a:off x="1935571" y="616467"/>
            <a:ext cx="5214974" cy="566845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q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8604"/>
            <a:ext cx="9144000" cy="59293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6760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50267">
            <a:off x="646663" y="128930"/>
            <a:ext cx="4831237" cy="657227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3" name="Равнобедренный треугольник 2"/>
          <p:cNvSpPr/>
          <p:nvPr/>
        </p:nvSpPr>
        <p:spPr>
          <a:xfrm>
            <a:off x="5929322" y="357166"/>
            <a:ext cx="1060704" cy="914400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15074" y="3214686"/>
            <a:ext cx="914400" cy="9144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643834" y="4429132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3012522">
            <a:off x="7830542" y="197263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14546" y="357166"/>
            <a:ext cx="46434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Остановка</a:t>
            </a:r>
          </a:p>
          <a:p>
            <a:pPr algn="ctr"/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ПОТЕРЯШКА</a:t>
            </a:r>
            <a:endParaRPr lang="ru-RU" sz="48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mini_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285992"/>
            <a:ext cx="5694852" cy="426650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ЦРЦ4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38380">
            <a:off x="125538" y="521328"/>
            <a:ext cx="2245194" cy="1785950"/>
          </a:xfrm>
          <a:prstGeom prst="rect">
            <a:avLst/>
          </a:prstGeom>
        </p:spPr>
      </p:pic>
      <p:pic>
        <p:nvPicPr>
          <p:cNvPr id="3" name="Рисунок 2" descr="ЕКЫМСУ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428604"/>
            <a:ext cx="2428892" cy="2428892"/>
          </a:xfrm>
          <a:prstGeom prst="rect">
            <a:avLst/>
          </a:prstGeom>
        </p:spPr>
      </p:pic>
      <p:pic>
        <p:nvPicPr>
          <p:cNvPr id="4" name="Рисунок 3" descr="ЕПЦ4УКА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72002">
            <a:off x="395739" y="4334758"/>
            <a:ext cx="2296344" cy="2419363"/>
          </a:xfrm>
          <a:prstGeom prst="rect">
            <a:avLst/>
          </a:prstGeom>
        </p:spPr>
      </p:pic>
      <p:pic>
        <p:nvPicPr>
          <p:cNvPr id="5" name="Рисунок 4" descr="НРТЕПКМ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45024">
            <a:off x="5855917" y="3404004"/>
            <a:ext cx="3384463" cy="2071702"/>
          </a:xfrm>
          <a:prstGeom prst="rect">
            <a:avLst/>
          </a:prstGeom>
        </p:spPr>
      </p:pic>
      <p:pic>
        <p:nvPicPr>
          <p:cNvPr id="6" name="Рисунок 5" descr="6Р34ЦЦ4КУ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2307" y="3661381"/>
            <a:ext cx="1717976" cy="2286016"/>
          </a:xfrm>
          <a:prstGeom prst="rect">
            <a:avLst/>
          </a:prstGeom>
        </p:spPr>
      </p:pic>
      <p:pic>
        <p:nvPicPr>
          <p:cNvPr id="7" name="Рисунок 6" descr="5РЕЕ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765351">
            <a:off x="6516151" y="461828"/>
            <a:ext cx="2329311" cy="206516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6279_html_m96f180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7288" y="124992"/>
            <a:ext cx="5386406" cy="67330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4876" y="857232"/>
            <a:ext cx="410648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Незнайкина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зарядка.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Выполняйте по порядку.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Быстро встаньте, улыбнитесь,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Выше, выше потянитесь.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Ну-ка плечи распрямите,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Поднимите, опустите.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Влево, вправо повернулись,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 коленями коснулись.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Сели – встали,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Сели – встали,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Вы, надеюсь, не устали?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Надо вам свободно встать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спокойнее дышать.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14546" y="357166"/>
            <a:ext cx="46434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Остановка</a:t>
            </a:r>
          </a:p>
          <a:p>
            <a:pPr algn="ctr"/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РАССУДАРИК</a:t>
            </a:r>
            <a:endParaRPr lang="ru-RU" sz="48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mini_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285992"/>
            <a:ext cx="5694852" cy="426650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3">
      <a:dk1>
        <a:srgbClr val="FFFF00"/>
      </a:dk1>
      <a:lt1>
        <a:srgbClr val="FBEF59"/>
      </a:lt1>
      <a:dk2>
        <a:srgbClr val="FFFF00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</TotalTime>
  <Words>113</Words>
  <PresentationFormat>Экран (4:3)</PresentationFormat>
  <Paragraphs>27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 романов</dc:creator>
  <cp:lastModifiedBy>Евгения</cp:lastModifiedBy>
  <cp:revision>10</cp:revision>
  <dcterms:created xsi:type="dcterms:W3CDTF">2016-05-19T16:55:47Z</dcterms:created>
  <dcterms:modified xsi:type="dcterms:W3CDTF">2016-05-19T18:29:29Z</dcterms:modified>
</cp:coreProperties>
</file>