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314590"/>
          </a:xfrm>
        </p:spPr>
        <p:txBody>
          <a:bodyPr>
            <a:prstTxWarp prst="textTriangl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My Motherland!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643313"/>
            <a:ext cx="4929222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357166"/>
            <a:ext cx="147448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800" b="1" cap="none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splendid temple</a:t>
            </a:r>
            <a:endParaRPr lang="ru-RU" sz="4800" b="1" cap="none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6" descr="C:\Documents and Settings\Admin\Рабочий стол\хурул\ScannedImage-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554163"/>
            <a:ext cx="7255843" cy="473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My Scans\2011-10 (окт)\ScannedImage-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4286280" cy="2865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Admin\Мои документы\My Scans\2011-10 (окт)\ScannedImage-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45783"/>
            <a:ext cx="3859594" cy="27689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Documents and Settings\Admin\Рабочий стол\хурул\ScannedImage-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357562"/>
            <a:ext cx="2643206" cy="32812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Documents and Settings\Admin\Рабочий стол\314CANON\IMG_78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275240"/>
            <a:ext cx="4429156" cy="33213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Inverted">
              <a:avLst/>
            </a:prstTxWarp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“</a:t>
            </a:r>
            <a:r>
              <a:rPr lang="en-US" b="1" dirty="0" smtClean="0">
                <a:solidFill>
                  <a:srgbClr val="FFC000"/>
                </a:solidFill>
              </a:rPr>
              <a:t>The White Old Man”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D:\ФОТО\достопримечательности Ики - Бурула\Белый Старец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1554162"/>
            <a:ext cx="4250017" cy="50181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7200"/>
            <a:ext cx="8634442" cy="838200"/>
          </a:xfrm>
        </p:spPr>
        <p:txBody>
          <a:bodyPr>
            <a:prstTxWarp prst="textTriangl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Basan</a:t>
            </a:r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Badminovich</a:t>
            </a:r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Gorodovikov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User\Рабочий стол\достопримечательности Ики - Бурула\Басан Городовик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9" y="1554162"/>
            <a:ext cx="3831444" cy="51501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Welcome to </a:t>
            </a:r>
            <a:r>
              <a:rPr lang="en-US" b="1" dirty="0" err="1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Iki</a:t>
            </a:r>
            <a:r>
              <a:rPr lang="en-US" b="1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 – </a:t>
            </a:r>
            <a:r>
              <a:rPr lang="en-US" b="1" dirty="0" err="1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Burul</a:t>
            </a:r>
            <a:r>
              <a:rPr lang="en-US" b="1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b="1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517780"/>
          </a:xfrm>
        </p:spPr>
        <p:txBody>
          <a:bodyPr>
            <a:prstTxWarp prst="textTriangleInverted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ru-RU" b="1" u="sng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 would be interesting and unforgettable for you to visit this wonderful place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571876"/>
            <a:ext cx="3500462" cy="2333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7"/>
            <a:ext cx="4143404" cy="27622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prstTxWarp prst="textStop">
              <a:avLst/>
            </a:prstTxWarp>
          </a:bodyPr>
          <a:lstStyle/>
          <a:p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“sunny </a:t>
            </a:r>
            <a:r>
              <a:rPr lang="en-US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Kalmykia</a:t>
            </a: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” 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C:\Documents and Settings\Admin\Мои документы\My Scans\2011-04 (апр)\ScannedImage-4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2845" y="1714489"/>
            <a:ext cx="4572030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71612"/>
            <a:ext cx="3262335" cy="2446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071942"/>
            <a:ext cx="2286016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pPr algn="ctr">
              <a:buNone/>
            </a:pPr>
            <a:r>
              <a:rPr lang="en-US" b="1" dirty="0" smtClean="0"/>
              <a:t>interesting sights </a:t>
            </a:r>
            <a:endParaRPr lang="ru-RU" b="1" dirty="0" smtClean="0"/>
          </a:p>
          <a:p>
            <a:pPr algn="ctr">
              <a:buNone/>
            </a:pPr>
            <a:r>
              <a:rPr lang="en-US" b="1" dirty="0" smtClean="0"/>
              <a:t>of </a:t>
            </a:r>
            <a:r>
              <a:rPr lang="en-US" b="1" dirty="0" err="1" smtClean="0"/>
              <a:t>Elista</a:t>
            </a:r>
            <a:endParaRPr lang="ru-RU" dirty="0"/>
          </a:p>
        </p:txBody>
      </p:sp>
      <p:pic>
        <p:nvPicPr>
          <p:cNvPr id="4" name="Picture 4" descr="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0"/>
            <a:ext cx="2818015" cy="19864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DSC_005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68" y="142852"/>
            <a:ext cx="2643206" cy="2042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9" descr="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88" y="214290"/>
            <a:ext cx="2500330" cy="20018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P814007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143116"/>
            <a:ext cx="2500330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9" descr="Будд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2606" y="2285992"/>
            <a:ext cx="2311394" cy="28441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4643446"/>
            <a:ext cx="3465563" cy="22145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4414" y="4852701"/>
            <a:ext cx="3034687" cy="20052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Temple is the largest in Europe. It is a very beautiful building. It is high and big. You can be lost. There is a big hall in the temple.</a:t>
            </a:r>
            <a:endParaRPr lang="ru-RU" sz="24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DSC_00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62" y="1714488"/>
            <a:ext cx="7151540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City Chess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554162"/>
            <a:ext cx="7336831" cy="4732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Kirsan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Ilyumzhinov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is president of Chess Federation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554162"/>
            <a:ext cx="7715303" cy="5022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prstTxWarp prst="textTriangl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chess museum in this City</a:t>
            </a:r>
            <a:endParaRPr lang="ru-RU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3786214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285860"/>
            <a:ext cx="3750495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my village </a:t>
            </a:r>
            <a:r>
              <a:rPr lang="en-US" b="1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Iki</a:t>
            </a:r>
            <a:r>
              <a:rPr lang="en-US" b="1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– </a:t>
            </a:r>
            <a:r>
              <a:rPr lang="en-US" b="1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Burul</a:t>
            </a:r>
            <a:endParaRPr lang="ru-RU" b="1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Documents and Settings\User\Рабочий стол\достопримечательности Ики - Бурула\фото 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2643174" cy="4214842"/>
          </a:xfrm>
          <a:prstGeom prst="rect">
            <a:avLst/>
          </a:prstGeom>
          <a:noFill/>
        </p:spPr>
      </p:pic>
      <p:pic>
        <p:nvPicPr>
          <p:cNvPr id="6" name="Рисунок 5" descr="D:\Ики-Бурул\карта готовая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857364"/>
            <a:ext cx="3571900" cy="374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Ики-Бурул\Молотков М\IMG_740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785926"/>
            <a:ext cx="385765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ФОТО\достопримечательности Ики - Бурула\памятник Городовикову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192882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User\Рабочий стол\достопримечательности Ики - Бурула\хурул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28604"/>
            <a:ext cx="2571768" cy="214314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достопримечательности Ики - Бурула\Шахматист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357166"/>
            <a:ext cx="2959837" cy="2071702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достопримечательности Ики - Бурула\ФОК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572008"/>
            <a:ext cx="2757490" cy="1837387"/>
          </a:xfrm>
          <a:prstGeom prst="rect">
            <a:avLst/>
          </a:prstGeom>
          <a:noFill/>
        </p:spPr>
      </p:pic>
      <p:pic>
        <p:nvPicPr>
          <p:cNvPr id="2053" name="Picture 5" descr="C:\Documents and Settings\User\Рабочий стол\достопримечательности Ики - Бурула\ступ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7" y="4643446"/>
            <a:ext cx="2857520" cy="1972409"/>
          </a:xfrm>
          <a:prstGeom prst="rect">
            <a:avLst/>
          </a:prstGeom>
          <a:noFill/>
        </p:spPr>
      </p:pic>
      <p:pic>
        <p:nvPicPr>
          <p:cNvPr id="2054" name="Picture 6" descr="C:\Documents and Settings\User\Рабочий стол\достопримечательности Ики - Бурула\Копия IMG_935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786322"/>
            <a:ext cx="2786046" cy="1857364"/>
          </a:xfrm>
          <a:prstGeom prst="rect">
            <a:avLst/>
          </a:prstGeom>
          <a:noFill/>
        </p:spPr>
      </p:pic>
      <p:pic>
        <p:nvPicPr>
          <p:cNvPr id="2055" name="Picture 7" descr="C:\Documents and Settings\User\Рабочий стол\достопримечательности Ики - Бурула\Ворота в Ики-Буруле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3071810"/>
            <a:ext cx="1676400" cy="1400175"/>
          </a:xfrm>
          <a:prstGeom prst="rect">
            <a:avLst/>
          </a:prstGeom>
          <a:noFill/>
        </p:spPr>
      </p:pic>
      <p:pic>
        <p:nvPicPr>
          <p:cNvPr id="2056" name="Picture 8" descr="C:\Documents and Settings\User\Рабочий стол\достопримечательности Ики - Бурула\Белый Старец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500306"/>
            <a:ext cx="1657293" cy="214946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714612" y="3000372"/>
            <a:ext cx="3182281" cy="954107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Iki</a:t>
            </a:r>
            <a:r>
              <a:rPr lang="en-US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  <a:r>
              <a:rPr lang="en-US" sz="28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Burul</a:t>
            </a:r>
            <a:r>
              <a:rPr lang="en-US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800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has a lot of sights 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102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Franklin Gothic Book</vt:lpstr>
      <vt:lpstr>Franklin Gothic Medium</vt:lpstr>
      <vt:lpstr>Wingdings 2</vt:lpstr>
      <vt:lpstr>Трек</vt:lpstr>
      <vt:lpstr>My Motherland! </vt:lpstr>
      <vt:lpstr>“sunny Kalmykia” </vt:lpstr>
      <vt:lpstr>Презентация PowerPoint</vt:lpstr>
      <vt:lpstr>Temple is the largest in Europe. It is a very beautiful building. It is high and big. You can be lost. There is a big hall in the temple.</vt:lpstr>
      <vt:lpstr>City Chess</vt:lpstr>
      <vt:lpstr>Kirsan Ilyumzhinov is president of Chess Federation</vt:lpstr>
      <vt:lpstr>chess museum in this City</vt:lpstr>
      <vt:lpstr>my village Iki – Burul</vt:lpstr>
      <vt:lpstr>Презентация PowerPoint</vt:lpstr>
      <vt:lpstr>splendid temple</vt:lpstr>
      <vt:lpstr>Презентация PowerPoint</vt:lpstr>
      <vt:lpstr>“The White Old Man”</vt:lpstr>
      <vt:lpstr>Basan Badminovich Gorodovikov</vt:lpstr>
      <vt:lpstr>Welcome to Iki – Burul!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Motherland!</dc:title>
  <dc:creator>Мукабенов Алдар</dc:creator>
  <cp:lastModifiedBy>Алдар Мукабенов</cp:lastModifiedBy>
  <cp:revision>15</cp:revision>
  <dcterms:modified xsi:type="dcterms:W3CDTF">2017-10-16T23:32:40Z</dcterms:modified>
</cp:coreProperties>
</file>