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4660"/>
  </p:normalViewPr>
  <p:slideViewPr>
    <p:cSldViewPr snapToGrid="0">
      <p:cViewPr>
        <p:scale>
          <a:sx n="50" d="100"/>
          <a:sy n="50" d="100"/>
        </p:scale>
        <p:origin x="-1374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 smtClean="0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10301287" cy="2793906"/>
          </a:xfrm>
        </p:spPr>
        <p:txBody>
          <a:bodyPr rtlCol="0"/>
          <a:lstStyle/>
          <a:p>
            <a:r>
              <a:rPr lang="ru-RU" b="1" dirty="0"/>
              <a:t>Рожкова Наталья Николаевна</a:t>
            </a:r>
            <a:endParaRPr lang="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ru-RU" b="1" dirty="0"/>
              <a:t>учитель начальных </a:t>
            </a:r>
            <a:r>
              <a:rPr lang="ru-RU" b="1" dirty="0" smtClean="0"/>
              <a:t>классов</a:t>
            </a:r>
            <a:endParaRPr lang="en-US" b="1" dirty="0" smtClean="0"/>
          </a:p>
          <a:p>
            <a:endParaRPr lang="ru-RU" dirty="0" smtClean="0"/>
          </a:p>
          <a:p>
            <a:pPr rtl="0"/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2053" name="Picture 5" descr="C:\Users\desperproxx\Desktop\IMG_45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028" y="714128"/>
            <a:ext cx="6616180" cy="4529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9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класс</a:t>
            </a:r>
            <a:endParaRPr lang="ru-RU" dirty="0"/>
          </a:p>
        </p:txBody>
      </p:sp>
      <p:pic>
        <p:nvPicPr>
          <p:cNvPr id="8" name="Picture 2" descr="Картинки по запросу солнышко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287" y="101600"/>
            <a:ext cx="1988045" cy="186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G_449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480" y="1014991"/>
            <a:ext cx="6605504" cy="4098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642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  <p:pic>
        <p:nvPicPr>
          <p:cNvPr id="10" name="Picture 2" descr="Картинки по запросу солнышко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287" y="101600"/>
            <a:ext cx="1988045" cy="186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desperproxx\Desktop\IMG_45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576" y="1051810"/>
            <a:ext cx="6629516" cy="394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43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295400"/>
            <a:ext cx="9840913" cy="241961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Какую бы воспитательную систему мы не выбрали, какие бы методики не </a:t>
            </a:r>
            <a:r>
              <a:rPr lang="ru-RU" dirty="0" smtClean="0">
                <a:solidFill>
                  <a:srgbClr val="FF0000"/>
                </a:solidFill>
              </a:rPr>
              <a:t>применяли</a:t>
            </a:r>
            <a:r>
              <a:rPr lang="ru-RU" dirty="0">
                <a:solidFill>
                  <a:srgbClr val="FF0000"/>
                </a:solidFill>
              </a:rPr>
              <a:t>, главная наша задача — воспитать ребёнка хорошим человеком,  достойным </a:t>
            </a:r>
            <a:r>
              <a:rPr lang="ru-RU" dirty="0" smtClean="0">
                <a:solidFill>
                  <a:srgbClr val="FF0000"/>
                </a:solidFill>
              </a:rPr>
              <a:t>гражданином </a:t>
            </a:r>
            <a:r>
              <a:rPr lang="ru-RU" dirty="0">
                <a:solidFill>
                  <a:srgbClr val="FF0000"/>
                </a:solidFill>
              </a:rPr>
              <a:t>своего </a:t>
            </a:r>
            <a:r>
              <a:rPr lang="ru-RU" dirty="0" smtClean="0">
                <a:solidFill>
                  <a:srgbClr val="FF0000"/>
                </a:solidFill>
              </a:rPr>
              <a:t>Отечества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2" descr="Картинки по запросу солнышко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287" y="101600"/>
            <a:ext cx="1988045" cy="186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78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19601" y="2682628"/>
            <a:ext cx="7377112" cy="2130671"/>
          </a:xfrm>
        </p:spPr>
        <p:txBody>
          <a:bodyPr>
            <a:noAutofit/>
          </a:bodyPr>
          <a:lstStyle/>
          <a:p>
            <a:r>
              <a:rPr lang="ru-RU" sz="2800" dirty="0"/>
              <a:t>М. Пришвин говорил, что доброта - это солнце, которое согревает душу человека. «Все хорошее в природе - от солнца, а все лучшее в жизни – от человека». </a:t>
            </a:r>
          </a:p>
        </p:txBody>
      </p:sp>
      <p:pic>
        <p:nvPicPr>
          <p:cNvPr id="4" name="Picture 2" descr="Картинки по запросу солнышко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0147" y="32784"/>
            <a:ext cx="2060186" cy="1935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94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Система </a:t>
            </a:r>
            <a:r>
              <a:rPr lang="ru-RU" dirty="0"/>
              <a:t>воспитательной </a:t>
            </a:r>
            <a:r>
              <a:rPr lang="ru-RU" dirty="0" smtClean="0"/>
              <a:t>работы</a:t>
            </a:r>
            <a:r>
              <a:rPr lang="ru-RU" dirty="0"/>
              <a:t>:</a:t>
            </a:r>
            <a:r>
              <a:rPr lang="ru-RU" dirty="0" smtClean="0"/>
              <a:t> «</a:t>
            </a:r>
            <a:r>
              <a:rPr lang="ru-RU" dirty="0"/>
              <a:t>Солнышко</a:t>
            </a:r>
            <a:r>
              <a:rPr lang="ru-RU" dirty="0" smtClean="0"/>
              <a:t>» </a:t>
            </a:r>
            <a:endParaRPr lang="ru-RU" dirty="0"/>
          </a:p>
        </p:txBody>
      </p:sp>
      <p:pic>
        <p:nvPicPr>
          <p:cNvPr id="5" name="Picture 2" descr="Картинки по запросу солнышко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0" y="148810"/>
            <a:ext cx="2045932" cy="192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76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087" y="2082800"/>
            <a:ext cx="11034713" cy="1200416"/>
          </a:xfrm>
        </p:spPr>
        <p:txBody>
          <a:bodyPr/>
          <a:lstStyle/>
          <a:p>
            <a:r>
              <a:rPr lang="ru-RU" dirty="0" smtClean="0"/>
              <a:t>Принцип моей работы: </a:t>
            </a:r>
            <a:r>
              <a:rPr lang="ru-RU" dirty="0">
                <a:solidFill>
                  <a:srgbClr val="FF0000"/>
                </a:solidFill>
              </a:rPr>
              <a:t>«Гори сам, зажигая других</a:t>
            </a:r>
            <a:r>
              <a:rPr lang="ru-RU" dirty="0" smtClean="0">
                <a:solidFill>
                  <a:srgbClr val="FF0000"/>
                </a:solidFill>
              </a:rPr>
              <a:t>»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2" descr="Картинки по запросу солнышко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153" y="89934"/>
            <a:ext cx="1770679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71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1460500"/>
            <a:ext cx="10691813" cy="21529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цель</a:t>
            </a:r>
            <a:r>
              <a:rPr lang="ru-RU" dirty="0" smtClean="0"/>
              <a:t>: создание </a:t>
            </a:r>
            <a:r>
              <a:rPr lang="ru-RU" dirty="0"/>
              <a:t>благоприятной среды для повышения личностного роста учащихся, их развития и самореализации в учебно-воспитательном пространстве школы. </a:t>
            </a:r>
          </a:p>
        </p:txBody>
      </p:sp>
      <p:pic>
        <p:nvPicPr>
          <p:cNvPr id="3" name="Picture 2" descr="Картинки по запросу солнышко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9370" y="13217"/>
            <a:ext cx="1716061" cy="161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31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7800" y="215899"/>
            <a:ext cx="2690813" cy="497555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2212" y="787400"/>
            <a:ext cx="8840787" cy="48006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от воспитания любви к родной школе, Отчему краю к формированию гражданского самосознания, ответственности за историю и судьбу своей Родины;</a:t>
            </a:r>
          </a:p>
          <a:p>
            <a:pPr lvl="0"/>
            <a:r>
              <a:rPr lang="ru-RU" dirty="0"/>
              <a:t>развитие творческих способностей, представление возможности реализоваться в соответствии со своими склонностями и интересами,  выявление и поддержка индивидуальности;</a:t>
            </a:r>
          </a:p>
          <a:p>
            <a:pPr lvl="0"/>
            <a:r>
              <a:rPr lang="ru-RU" dirty="0"/>
              <a:t>формирование стремления к здоровому образу жизни, осознание здоровья  как одной из главных ценностей жизни;</a:t>
            </a:r>
          </a:p>
          <a:p>
            <a:pPr lvl="0"/>
            <a:r>
              <a:rPr lang="ru-RU" dirty="0"/>
              <a:t>воспитание чуткости и видение прекрасного;</a:t>
            </a:r>
          </a:p>
          <a:p>
            <a:pPr lvl="0"/>
            <a:r>
              <a:rPr lang="ru-RU" dirty="0"/>
              <a:t>формирование самосознания, способности успешно адаптироваться в окружающем мире.</a:t>
            </a:r>
          </a:p>
          <a:p>
            <a:endParaRPr lang="ru-RU" dirty="0"/>
          </a:p>
        </p:txBody>
      </p:sp>
      <p:pic>
        <p:nvPicPr>
          <p:cNvPr id="5" name="Picture 2" descr="Картинки по запросу солнышко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1253" y="101600"/>
            <a:ext cx="1851779" cy="173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60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солнышко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1321834"/>
            <a:ext cx="3541357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08232" y="239981"/>
            <a:ext cx="30848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uxton Sketch" pitchFamily="66" charset="0"/>
              </a:rPr>
              <a:t>Здоровье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uxton Sketch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9350" y="1511301"/>
            <a:ext cx="2146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uxton Sketch" pitchFamily="66" charset="0"/>
              </a:rPr>
              <a:t>Семья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uxton Sketch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0" y="3543301"/>
            <a:ext cx="2146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uxton Sketch" pitchFamily="66" charset="0"/>
              </a:rPr>
              <a:t>Труд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uxton Sketch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30700" y="4864101"/>
            <a:ext cx="464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uxton Sketch" pitchFamily="66" charset="0"/>
              </a:rPr>
              <a:t>Нравственность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uxton Sketch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3400" y="2482335"/>
            <a:ext cx="363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uxton Sketch" pitchFamily="66" charset="0"/>
              </a:rPr>
              <a:t>Патриотизм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uxton Sketch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49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77312" y="2081673"/>
            <a:ext cx="2743201" cy="1399254"/>
          </a:xfrm>
        </p:spPr>
        <p:txBody>
          <a:bodyPr>
            <a:normAutofit/>
          </a:bodyPr>
          <a:lstStyle/>
          <a:p>
            <a:r>
              <a:rPr lang="ru-RU" dirty="0" smtClean="0"/>
              <a:t>Этапы воспитательной деятельности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90650" y="4254500"/>
            <a:ext cx="667385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класс</a:t>
            </a:r>
            <a:r>
              <a:rPr lang="ru-RU" dirty="0"/>
              <a:t>: выявление потенциальных возможностей школьников;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11400" y="3124200"/>
            <a:ext cx="57531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r>
              <a:rPr lang="ru-RU" dirty="0"/>
              <a:t>: формирование нравственных понятий и привычек;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79800" y="1932468"/>
            <a:ext cx="45847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класс</a:t>
            </a:r>
            <a:r>
              <a:rPr lang="ru-RU" dirty="0"/>
              <a:t>: накопление опыта нравственного поведения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32300" y="736600"/>
            <a:ext cx="36322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класс</a:t>
            </a:r>
            <a:r>
              <a:rPr lang="ru-RU" dirty="0"/>
              <a:t>: самоанализ поведения, интересов, склонностей, профориентация.</a:t>
            </a:r>
          </a:p>
        </p:txBody>
      </p:sp>
      <p:pic>
        <p:nvPicPr>
          <p:cNvPr id="9" name="Picture 2" descr="Картинки по запросу солнышко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287" y="101600"/>
            <a:ext cx="1988045" cy="186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17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класс</a:t>
            </a:r>
            <a:endParaRPr lang="ru-RU" dirty="0"/>
          </a:p>
        </p:txBody>
      </p:sp>
      <p:pic>
        <p:nvPicPr>
          <p:cNvPr id="7" name="Picture 2" descr="Картинки по запросу солнышко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287" y="101600"/>
            <a:ext cx="1988045" cy="186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7pn8lc969p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506" y="674272"/>
            <a:ext cx="6187094" cy="459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327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f03461883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tf03461883</Template>
  <TotalTime>72</TotalTime>
  <Words>235</Words>
  <Application>Microsoft Office PowerPoint</Application>
  <PresentationFormat>Произвольный</PresentationFormat>
  <Paragraphs>28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tf03461883</vt:lpstr>
      <vt:lpstr>Рожкова Наталья Николаевна</vt:lpstr>
      <vt:lpstr>Презентация PowerPoint</vt:lpstr>
      <vt:lpstr>Система воспитательной работы: «Солнышко» </vt:lpstr>
      <vt:lpstr>Принцип моей работы: «Гори сам, зажигая других» </vt:lpstr>
      <vt:lpstr>Моя цель: создание благоприятной среды для повышения личностного роста учащихся, их развития и самореализации в учебно-воспитательном пространстве школы. </vt:lpstr>
      <vt:lpstr>Задачи:</vt:lpstr>
      <vt:lpstr>Презентация PowerPoint</vt:lpstr>
      <vt:lpstr>Этапы воспитательной деятельности</vt:lpstr>
      <vt:lpstr>1 класс</vt:lpstr>
      <vt:lpstr>2 класс</vt:lpstr>
      <vt:lpstr>3 класс</vt:lpstr>
      <vt:lpstr>4 класс</vt:lpstr>
      <vt:lpstr>Какую бы воспитательную систему мы не выбрали, какие бы методики не применяли, главная наша задача — воспитать ребёнка хорошим человеком,  достойным гражданином своего Отечества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desperproxx</dc:creator>
  <cp:lastModifiedBy>desperproxx</cp:lastModifiedBy>
  <cp:revision>11</cp:revision>
  <dcterms:created xsi:type="dcterms:W3CDTF">2017-10-04T16:09:25Z</dcterms:created>
  <dcterms:modified xsi:type="dcterms:W3CDTF">2017-10-17T17:54:40Z</dcterms:modified>
</cp:coreProperties>
</file>