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4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26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020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9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82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3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84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747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2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19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668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8394C-B00C-4754-A52F-7CD9ACED745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E660A-79C9-4AF8-BAD1-26934A19D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7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116632"/>
            <a:ext cx="7772400" cy="957263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pic>
        <p:nvPicPr>
          <p:cNvPr id="2050" name="Picture 2" descr="C:\Users\1\AppData\Local\Microsoft\Windows\Temporary Internet Files\Content.IE5\SLQ5JYJC\220px-Modern_russian_orthograph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04864"/>
            <a:ext cx="36004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004535"/>
            <a:ext cx="4170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Проверочная работа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535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1. Выбери правильный ответ.</a:t>
            </a:r>
            <a:br>
              <a:rPr lang="ru-RU" b="1" dirty="0" smtClean="0"/>
            </a:br>
            <a:r>
              <a:rPr lang="ru-RU" u="sng" dirty="0" smtClean="0"/>
              <a:t>а) Без какой части слово не может существовать?</a:t>
            </a:r>
            <a:br>
              <a:rPr lang="ru-RU" u="sng" dirty="0" smtClean="0"/>
            </a:br>
            <a:r>
              <a:rPr lang="ru-RU" dirty="0" smtClean="0"/>
              <a:t>А. Без окончания</a:t>
            </a:r>
            <a:br>
              <a:rPr lang="ru-RU" dirty="0" smtClean="0"/>
            </a:br>
            <a:r>
              <a:rPr lang="ru-RU" dirty="0" smtClean="0"/>
              <a:t>Б. Без корня</a:t>
            </a:r>
            <a:br>
              <a:rPr lang="ru-RU" dirty="0" smtClean="0"/>
            </a:br>
            <a:r>
              <a:rPr lang="ru-RU" dirty="0" smtClean="0"/>
              <a:t>В. Без суффикса</a:t>
            </a:r>
            <a:br>
              <a:rPr lang="ru-RU" dirty="0" smtClean="0"/>
            </a:br>
            <a:r>
              <a:rPr lang="ru-RU" dirty="0" smtClean="0"/>
              <a:t>Г. Без приставки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726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4810546"/>
          </a:xfrm>
        </p:spPr>
        <p:txBody>
          <a:bodyPr/>
          <a:lstStyle/>
          <a:p>
            <a:pPr algn="l"/>
            <a:r>
              <a:rPr lang="ru-RU" dirty="0" smtClean="0"/>
              <a:t>б</a:t>
            </a:r>
            <a:r>
              <a:rPr lang="ru-RU" u="sng" dirty="0" smtClean="0"/>
              <a:t>) Какая часть слова служит для образования форм одного и того же слова?</a:t>
            </a:r>
            <a:br>
              <a:rPr lang="ru-RU" u="sng" dirty="0" smtClean="0"/>
            </a:br>
            <a:r>
              <a:rPr lang="ru-RU" dirty="0" smtClean="0"/>
              <a:t>А. Суффикс</a:t>
            </a:r>
            <a:br>
              <a:rPr lang="ru-RU" dirty="0" smtClean="0"/>
            </a:br>
            <a:r>
              <a:rPr lang="ru-RU" dirty="0" smtClean="0"/>
              <a:t>Б. Окончание</a:t>
            </a:r>
            <a:br>
              <a:rPr lang="ru-RU" dirty="0" smtClean="0"/>
            </a:br>
            <a:r>
              <a:rPr lang="ru-RU" dirty="0" smtClean="0"/>
              <a:t>В. Приставка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4257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pPr algn="l"/>
            <a:r>
              <a:rPr lang="ru-RU" u="sng" dirty="0" smtClean="0"/>
              <a:t>в) Какая часть слова служит для образования родственных слов?</a:t>
            </a:r>
            <a:br>
              <a:rPr lang="ru-RU" u="sng" dirty="0" smtClean="0"/>
            </a:br>
            <a:r>
              <a:rPr lang="ru-RU" dirty="0" smtClean="0"/>
              <a:t>А. Окончание</a:t>
            </a:r>
            <a:br>
              <a:rPr lang="ru-RU" dirty="0" smtClean="0"/>
            </a:br>
            <a:r>
              <a:rPr lang="ru-RU" dirty="0" smtClean="0"/>
              <a:t>Б. Суффикс</a:t>
            </a:r>
            <a:br>
              <a:rPr lang="ru-RU" dirty="0" smtClean="0"/>
            </a:br>
            <a:r>
              <a:rPr lang="ru-RU" dirty="0" smtClean="0"/>
              <a:t>В. Приставка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3309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260648"/>
            <a:ext cx="8784977" cy="640871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2. Прочитайте. Спишите. Выделите корень в однокоренных словах.</a:t>
            </a:r>
            <a:br>
              <a:rPr lang="ru-RU" b="1" dirty="0" smtClean="0"/>
            </a:br>
            <a:r>
              <a:rPr lang="ru-RU" b="1" dirty="0" smtClean="0"/>
              <a:t>                      </a:t>
            </a:r>
            <a:r>
              <a:rPr lang="ru-RU" dirty="0" smtClean="0"/>
              <a:t>Медвежонок.</a:t>
            </a:r>
            <a:br>
              <a:rPr lang="ru-RU" dirty="0" smtClean="0"/>
            </a:br>
            <a:r>
              <a:rPr lang="ru-RU" dirty="0" smtClean="0"/>
              <a:t>    Захотелось медвежонку малинки. Тайком от медведицы  в малинник убежал. До чего же хорошо в малиннике!  Тишина, теплота, вареньем малиновым пахнет.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(Н. Сладков)</a:t>
            </a:r>
            <a:endParaRPr lang="ru-RU" dirty="0"/>
          </a:p>
        </p:txBody>
      </p:sp>
      <p:pic>
        <p:nvPicPr>
          <p:cNvPr id="3075" name="Picture 3" descr="C:\Users\1\AppData\Local\Microsoft\Windows\Temporary Internet Files\Content.IE5\SLQ5JYJC\1-1248158051Ix2h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262" y="4005064"/>
            <a:ext cx="136815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3270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50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Русский язык</vt:lpstr>
      <vt:lpstr>1. Выбери правильный ответ. а) Без какой части слово не может существовать? А. Без окончания Б. Без корня В. Без суффикса Г. Без приставки</vt:lpstr>
      <vt:lpstr>б) Какая часть слова служит для образования форм одного и того же слова? А. Суффикс Б. Окончание В. Приставка</vt:lpstr>
      <vt:lpstr>в) Какая часть слова служит для образования родственных слов? А. Окончание Б. Суффикс В. Приставка</vt:lpstr>
      <vt:lpstr>2. Прочитайте. Спишите. Выделите корень в однокоренных словах.                       Медвежонок.     Захотелось медвежонку малинки. Тайком от медведицы  в малинник убежал. До чего же хорошо в малиннике!  Тишина, теплота, вареньем малиновым пахнет.                                             (Н. Сладков)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1</dc:creator>
  <cp:lastModifiedBy>Windows User</cp:lastModifiedBy>
  <cp:revision>7</cp:revision>
  <dcterms:created xsi:type="dcterms:W3CDTF">2017-03-13T18:01:52Z</dcterms:created>
  <dcterms:modified xsi:type="dcterms:W3CDTF">2017-10-17T18:46:27Z</dcterms:modified>
</cp:coreProperties>
</file>