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1"/>
  </p:notesMasterIdLst>
  <p:sldIdLst>
    <p:sldId id="256" r:id="rId2"/>
    <p:sldId id="259" r:id="rId3"/>
    <p:sldId id="260" r:id="rId4"/>
    <p:sldId id="261" r:id="rId5"/>
    <p:sldId id="262" r:id="rId6"/>
    <p:sldId id="263" r:id="rId7"/>
    <p:sldId id="268" r:id="rId8"/>
    <p:sldId id="276" r:id="rId9"/>
    <p:sldId id="275" r:id="rId10"/>
    <p:sldId id="265" r:id="rId11"/>
    <p:sldId id="266" r:id="rId12"/>
    <p:sldId id="269" r:id="rId13"/>
    <p:sldId id="270" r:id="rId14"/>
    <p:sldId id="271" r:id="rId15"/>
    <p:sldId id="272" r:id="rId16"/>
    <p:sldId id="273" r:id="rId17"/>
    <p:sldId id="274" r:id="rId18"/>
    <p:sldId id="264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2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7514A5-696B-48B3-B918-202F01A36279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22CF6-CA74-4B8E-83EF-633256F338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811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22CF6-CA74-4B8E-83EF-633256F3384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857364"/>
            <a:ext cx="8229600" cy="1118591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</a:rPr>
              <a:t>Цветущий уголок</a:t>
            </a:r>
            <a:endParaRPr lang="ru-RU" sz="8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1400188"/>
          </a:xfrm>
        </p:spPr>
        <p:txBody>
          <a:bodyPr>
            <a:normAutofit fontScale="92500" lnSpcReduction="20000"/>
          </a:bodyPr>
          <a:lstStyle/>
          <a:p>
            <a:r>
              <a:rPr lang="ru-RU" sz="5400" dirty="0" smtClean="0"/>
              <a:t>       Социальный проект</a:t>
            </a:r>
          </a:p>
          <a:p>
            <a:pPr algn="ctr"/>
            <a:r>
              <a:rPr lang="ru-RU" sz="5400" dirty="0" smtClean="0"/>
              <a:t>                        6 класс «А»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err="1" smtClean="0">
                <a:solidFill>
                  <a:schemeClr val="accent1">
                    <a:lumMod val="75000"/>
                  </a:schemeClr>
                </a:solidFill>
              </a:rPr>
              <a:t>Дицентра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M:\Files\Проект Клумба\25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1567650"/>
            <a:ext cx="6610259" cy="4957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Цинерария</a:t>
            </a:r>
            <a:endParaRPr lang="ru-RU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M:\Files\Проект Клумба\Серебрянка-цинерария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917" y="1600200"/>
            <a:ext cx="6498166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Кохия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 descr="M:\Files\Проект Клумба\c643d392f4483babfadfd8412237e29f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639" y="1600200"/>
            <a:ext cx="6120722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00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err="1" smtClean="0">
                <a:solidFill>
                  <a:schemeClr val="accent1">
                    <a:lumMod val="75000"/>
                  </a:schemeClr>
                </a:solidFill>
              </a:rPr>
              <a:t>Алиссиум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9" name="Picture 3" descr="M:\Files\Проект Клумба\1066_39793_big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92796"/>
            <a:ext cx="6264696" cy="469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78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Бархатцы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 descr="M:\Files\Проект Клумба\i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7069186" cy="4701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17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Ирисы</a:t>
            </a:r>
            <a:endParaRPr lang="ru-RU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6" name="Picture 2" descr="M:\Files\Проект Клумба\1344808367_DSC0081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49198"/>
            <a:ext cx="6768752" cy="450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67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err="1" smtClean="0">
                <a:solidFill>
                  <a:schemeClr val="accent1">
                    <a:lumMod val="75000"/>
                  </a:schemeClr>
                </a:solidFill>
              </a:rPr>
              <a:t>Сальвия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170" name="Picture 2" descr="M:\Files\Проект Клумба\img-80939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607" y="1600200"/>
            <a:ext cx="6664786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25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err="1" smtClean="0">
                <a:solidFill>
                  <a:schemeClr val="accent1">
                    <a:lumMod val="75000"/>
                  </a:schemeClr>
                </a:solidFill>
              </a:rPr>
              <a:t>Клеома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M:\Files\kleoma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6597352" cy="4948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03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</a:rPr>
              <a:t>Ожидаемые результаты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/>
          </a:p>
          <a:p>
            <a:pPr lvl="0"/>
            <a:r>
              <a:rPr lang="ru-RU" sz="3200" dirty="0"/>
              <a:t>Разбивка клумбы, оформление территории школы цветами.</a:t>
            </a:r>
          </a:p>
          <a:p>
            <a:pPr marL="0" indent="0">
              <a:buNone/>
            </a:pPr>
            <a:endParaRPr lang="ru-RU" sz="3200" dirty="0"/>
          </a:p>
          <a:p>
            <a:pPr lvl="0"/>
            <a:r>
              <a:rPr lang="ru-RU" sz="3200" dirty="0"/>
              <a:t>Приобщение </a:t>
            </a:r>
            <a:r>
              <a:rPr lang="ru-RU" sz="3200" dirty="0" smtClean="0"/>
              <a:t>шестиклассников </a:t>
            </a:r>
            <a:r>
              <a:rPr lang="ru-RU" sz="3200" dirty="0"/>
              <a:t>к конкретной проблеме социума.</a:t>
            </a:r>
          </a:p>
          <a:p>
            <a:pPr marL="365760" lvl="1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3200" dirty="0"/>
          </a:p>
          <a:p>
            <a:pPr lvl="0"/>
            <a:r>
              <a:rPr lang="ru-RU" sz="3200" dirty="0" smtClean="0"/>
              <a:t>Приобретение и закрепление </a:t>
            </a:r>
            <a:r>
              <a:rPr lang="ru-RU" sz="3200" dirty="0"/>
              <a:t>трудовых </a:t>
            </a:r>
            <a:r>
              <a:rPr lang="ru-RU" sz="3200" dirty="0" smtClean="0"/>
              <a:t>навыков.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внимание!</a:t>
            </a:r>
            <a:endParaRPr lang="ru-RU" sz="8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dirty="0" smtClean="0"/>
              <a:t>  «Красота это плод </a:t>
            </a:r>
          </a:p>
          <a:p>
            <a:pPr>
              <a:buNone/>
            </a:pPr>
            <a:r>
              <a:rPr lang="ru-RU" sz="4400" dirty="0" smtClean="0"/>
              <a:t>  </a:t>
            </a:r>
            <a:r>
              <a:rPr lang="ru-RU" sz="4400" dirty="0" smtClean="0"/>
              <a:t>постоянного    вдохновения</a:t>
            </a:r>
            <a:r>
              <a:rPr lang="ru-RU" sz="4400" dirty="0" smtClean="0"/>
              <a:t>, </a:t>
            </a:r>
          </a:p>
          <a:p>
            <a:pPr>
              <a:buNone/>
            </a:pPr>
            <a:r>
              <a:rPr lang="ru-RU" sz="4400" dirty="0" smtClean="0"/>
              <a:t> </a:t>
            </a:r>
            <a:r>
              <a:rPr lang="ru-RU" sz="4400" dirty="0" smtClean="0"/>
              <a:t> порожденный </a:t>
            </a:r>
            <a:r>
              <a:rPr lang="ru-RU" sz="4400" dirty="0" smtClean="0"/>
              <a:t>упорным трудом».</a:t>
            </a:r>
          </a:p>
          <a:p>
            <a:pPr>
              <a:buNone/>
            </a:pPr>
            <a:r>
              <a:rPr lang="ru-RU" sz="4400" dirty="0" smtClean="0"/>
              <a:t>                                                (Делакруа)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Актуальность 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Большую часть своего времени мы проводим в школе. И поэтому школа должна быть красивой не только изнутри, но и снаружи. На школьном дворе у входа растёт одинокая ёлочка. Эта клумба не радует глаз. Мы решили взять этот уголок и облагородить его. Выбирая тему своего проекта, мы решили порадовать результатом своего труда не только себя, но и окружающих, а также попробовать свои силы в оформительском деле, узнавая при этом много нового. Знания, полученные в ходе реализации проекта, мы сможем применить в дальнейшей жизни.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Цель проекта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5400" dirty="0" smtClean="0"/>
              <a:t>Декоративное оформление пришкольной клумбы.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85784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300" b="1" dirty="0" smtClean="0">
                <a:solidFill>
                  <a:schemeClr val="accent1">
                    <a:lumMod val="75000"/>
                  </a:schemeClr>
                </a:solidFill>
              </a:rPr>
              <a:t>Задачи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fontAlgn="base"/>
            <a:r>
              <a:rPr lang="ru-RU" sz="3200" dirty="0" smtClean="0"/>
              <a:t>облагородить школьную клумбу;</a:t>
            </a:r>
          </a:p>
          <a:p>
            <a:pPr fontAlgn="base"/>
            <a:r>
              <a:rPr lang="ru-RU" sz="3200" dirty="0" smtClean="0"/>
              <a:t>научить умению работать в сотрудничестве с учителем и сверстникам;</a:t>
            </a:r>
          </a:p>
          <a:p>
            <a:pPr fontAlgn="base"/>
            <a:r>
              <a:rPr lang="ru-RU" sz="3200" dirty="0" smtClean="0"/>
              <a:t>воспитывать бережное отношение к окружающей природе, уважение к результатам труда.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base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Сроки выполнения проекта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dirty="0" smtClean="0"/>
              <a:t>   </a:t>
            </a:r>
          </a:p>
          <a:p>
            <a:pPr algn="ctr">
              <a:buNone/>
            </a:pPr>
            <a:r>
              <a:rPr lang="ru-RU" sz="5400" dirty="0" smtClean="0"/>
              <a:t>октябрь 2016 –      октябрь 2017 гг.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500017"/>
          <a:ext cx="7929648" cy="6143694"/>
        </p:xfrm>
        <a:graphic>
          <a:graphicData uri="http://schemas.openxmlformats.org/drawingml/2006/table">
            <a:tbl>
              <a:tblPr/>
              <a:tblGrid>
                <a:gridCol w="2642664"/>
                <a:gridCol w="2643492"/>
                <a:gridCol w="2643492"/>
              </a:tblGrid>
              <a:tr h="323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Этап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Выполненная работа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Срок реализации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7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Организационный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Составление плана работы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Октябрь - ноябрь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34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Исследовательский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Изучение вариантов оформления цветочных клумб. Изучение видов цветочных культур.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Декабрь - февраль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7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Оформление проекта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Составление документации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Апрель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7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Защита проекта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Предоставление материалов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Март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353"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Практическая деятельность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Выращивание рассады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Март - апрель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3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Разбивка клумбы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Май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7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Посев семян в открытый грунт 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Май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3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Высадка рассады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Май - июнь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3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Уход за цветами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Июнь - август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7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Заключительный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Анализ выполненной работы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Сентябрь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784" marR="59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Инструментарий</a:t>
            </a:r>
            <a:endParaRPr lang="ru-RU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M:\Files\Проект Клумба\94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178" y="1627209"/>
            <a:ext cx="7353643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86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4"/>
          <p:cNvSpPr>
            <a:spLocks noChangeArrowheads="1"/>
          </p:cNvSpPr>
          <p:nvPr/>
        </p:nvSpPr>
        <p:spPr bwMode="auto">
          <a:xfrm>
            <a:off x="4572000" y="2974231"/>
            <a:ext cx="1538687" cy="1582638"/>
          </a:xfrm>
          <a:prstGeom prst="star24">
            <a:avLst>
              <a:gd name="adj" fmla="val 37500"/>
            </a:avLst>
          </a:prstGeom>
          <a:solidFill>
            <a:srgbClr val="00B05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ёлочка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285212" y="6261571"/>
            <a:ext cx="7276581" cy="336550"/>
          </a:xfrm>
          <a:prstGeom prst="rect">
            <a:avLst/>
          </a:prstGeom>
          <a:solidFill>
            <a:srgbClr val="B2A1C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алиссиум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6"/>
          <p:cNvSpPr>
            <a:spLocks noChangeArrowheads="1"/>
          </p:cNvSpPr>
          <p:nvPr/>
        </p:nvSpPr>
        <p:spPr bwMode="auto">
          <a:xfrm>
            <a:off x="302270" y="5877272"/>
            <a:ext cx="7218396" cy="296863"/>
          </a:xfrm>
          <a:prstGeom prst="rect">
            <a:avLst/>
          </a:prstGeom>
          <a:solidFill>
            <a:srgbClr val="F7964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бархатцы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302270" y="5445224"/>
            <a:ext cx="7226780" cy="365125"/>
          </a:xfrm>
          <a:prstGeom prst="rect">
            <a:avLst/>
          </a:pr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ирисы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12"/>
          <p:cNvSpPr>
            <a:spLocks noChangeArrowheads="1"/>
          </p:cNvSpPr>
          <p:nvPr/>
        </p:nvSpPr>
        <p:spPr bwMode="auto">
          <a:xfrm>
            <a:off x="5371375" y="2060848"/>
            <a:ext cx="652794" cy="576063"/>
          </a:xfrm>
          <a:prstGeom prst="ellipse">
            <a:avLst/>
          </a:prstGeom>
          <a:solidFill>
            <a:srgbClr val="9BBB59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куст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11"/>
          <p:cNvSpPr>
            <a:spLocks noChangeArrowheads="1"/>
          </p:cNvSpPr>
          <p:nvPr/>
        </p:nvSpPr>
        <p:spPr bwMode="auto">
          <a:xfrm>
            <a:off x="5364041" y="1124744"/>
            <a:ext cx="660128" cy="648073"/>
          </a:xfrm>
          <a:prstGeom prst="ellipse">
            <a:avLst/>
          </a:prstGeom>
          <a:solidFill>
            <a:srgbClr val="9BBB59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куст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val 10"/>
          <p:cNvSpPr>
            <a:spLocks noChangeArrowheads="1"/>
          </p:cNvSpPr>
          <p:nvPr/>
        </p:nvSpPr>
        <p:spPr bwMode="auto">
          <a:xfrm>
            <a:off x="5353322" y="228600"/>
            <a:ext cx="660128" cy="648071"/>
          </a:xfrm>
          <a:prstGeom prst="ellipse">
            <a:avLst/>
          </a:prstGeom>
          <a:solidFill>
            <a:srgbClr val="9BBB59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куст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7131728" y="440184"/>
            <a:ext cx="388938" cy="4895851"/>
          </a:xfrm>
          <a:prstGeom prst="rect">
            <a:avLst/>
          </a:prstGeom>
          <a:solidFill>
            <a:srgbClr val="B2A1C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ум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6495123" y="440184"/>
            <a:ext cx="419100" cy="4895851"/>
          </a:xfrm>
          <a:prstGeom prst="rect">
            <a:avLst/>
          </a:prstGeom>
          <a:solidFill>
            <a:srgbClr val="F7964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</a:t>
            </a: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Oval 7"/>
          <p:cNvSpPr>
            <a:spLocks noChangeArrowheads="1"/>
          </p:cNvSpPr>
          <p:nvPr/>
        </p:nvSpPr>
        <p:spPr bwMode="auto">
          <a:xfrm>
            <a:off x="629146" y="4314956"/>
            <a:ext cx="912085" cy="723289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сальвия</a:t>
            </a:r>
            <a:endParaRPr kumimoji="0" lang="ru-RU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900" dirty="0" err="1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</a:t>
            </a:r>
            <a:r>
              <a:rPr kumimoji="0" lang="ru-RU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инера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рия</a:t>
            </a:r>
            <a:endParaRPr kumimoji="0" lang="ru-RU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Oval 6"/>
          <p:cNvSpPr>
            <a:spLocks noChangeArrowheads="1"/>
          </p:cNvSpPr>
          <p:nvPr/>
        </p:nvSpPr>
        <p:spPr bwMode="auto">
          <a:xfrm>
            <a:off x="2114413" y="3903319"/>
            <a:ext cx="1042888" cy="895564"/>
          </a:xfrm>
          <a:prstGeom prst="ellipse">
            <a:avLst/>
          </a:prstGeom>
          <a:solidFill>
            <a:srgbClr val="00B050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Дицен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3811587" y="4341869"/>
            <a:ext cx="870480" cy="696376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сальвия</a:t>
            </a:r>
            <a:endParaRPr kumimoji="0" lang="ru-RU" sz="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700" dirty="0" err="1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</a:t>
            </a:r>
            <a:r>
              <a:rPr kumimoji="0" lang="ru-RU" sz="7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инера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рия</a:t>
            </a:r>
            <a:endParaRPr kumimoji="0" lang="ru-RU" sz="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532263" y="552636"/>
            <a:ext cx="1807490" cy="1576416"/>
          </a:xfrm>
          <a:prstGeom prst="star32">
            <a:avLst>
              <a:gd name="adj" fmla="val 37500"/>
            </a:avLst>
          </a:prstGeom>
          <a:solidFill>
            <a:srgbClr val="C0504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Кле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ома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Oval 3"/>
          <p:cNvSpPr>
            <a:spLocks noChangeArrowheads="1"/>
          </p:cNvSpPr>
          <p:nvPr/>
        </p:nvSpPr>
        <p:spPr bwMode="auto">
          <a:xfrm>
            <a:off x="614660" y="2479489"/>
            <a:ext cx="914400" cy="817240"/>
          </a:xfrm>
          <a:prstGeom prst="ellipse">
            <a:avLst/>
          </a:prstGeom>
          <a:solidFill>
            <a:srgbClr val="9BBB59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кохия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Oval 2"/>
          <p:cNvSpPr>
            <a:spLocks noChangeArrowheads="1"/>
          </p:cNvSpPr>
          <p:nvPr/>
        </p:nvSpPr>
        <p:spPr bwMode="auto">
          <a:xfrm>
            <a:off x="2178657" y="2725017"/>
            <a:ext cx="914400" cy="801811"/>
          </a:xfrm>
          <a:prstGeom prst="ellipse">
            <a:avLst/>
          </a:prstGeom>
          <a:solidFill>
            <a:srgbClr val="9BBB59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кохия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1"/>
          <p:cNvSpPr>
            <a:spLocks noChangeArrowheads="1"/>
          </p:cNvSpPr>
          <p:nvPr/>
        </p:nvSpPr>
        <p:spPr bwMode="auto">
          <a:xfrm>
            <a:off x="3563888" y="2496421"/>
            <a:ext cx="914400" cy="817241"/>
          </a:xfrm>
          <a:prstGeom prst="ellipse">
            <a:avLst/>
          </a:prstGeom>
          <a:solidFill>
            <a:srgbClr val="9BBB59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кохия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AutoShape 4"/>
          <p:cNvSpPr>
            <a:spLocks noChangeArrowheads="1"/>
          </p:cNvSpPr>
          <p:nvPr/>
        </p:nvSpPr>
        <p:spPr bwMode="auto">
          <a:xfrm>
            <a:off x="2483768" y="552636"/>
            <a:ext cx="1763059" cy="1576416"/>
          </a:xfrm>
          <a:prstGeom prst="star32">
            <a:avLst>
              <a:gd name="adj" fmla="val 37500"/>
            </a:avLst>
          </a:prstGeom>
          <a:solidFill>
            <a:srgbClr val="C0504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Кле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ома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6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114</TotalTime>
  <Words>301</Words>
  <Application>Microsoft Office PowerPoint</Application>
  <PresentationFormat>Экран (4:3)</PresentationFormat>
  <Paragraphs>101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Цветущий уголок</vt:lpstr>
      <vt:lpstr>Презентация PowerPoint</vt:lpstr>
      <vt:lpstr>Актуальность </vt:lpstr>
      <vt:lpstr>Цель проекта</vt:lpstr>
      <vt:lpstr> Задачи</vt:lpstr>
      <vt:lpstr>Сроки выполнения проекта</vt:lpstr>
      <vt:lpstr>Презентация PowerPoint</vt:lpstr>
      <vt:lpstr>Инструментарий</vt:lpstr>
      <vt:lpstr>Презентация PowerPoint</vt:lpstr>
      <vt:lpstr>Дицентра</vt:lpstr>
      <vt:lpstr>Цинерария</vt:lpstr>
      <vt:lpstr>Кохия</vt:lpstr>
      <vt:lpstr>Алиссиум</vt:lpstr>
      <vt:lpstr>Бархатцы</vt:lpstr>
      <vt:lpstr>Ирисы</vt:lpstr>
      <vt:lpstr>Сальвия</vt:lpstr>
      <vt:lpstr>Клеома</vt:lpstr>
      <vt:lpstr> Ожидаемые результаты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Цветущий уголок</dc:title>
  <dc:creator>User</dc:creator>
  <cp:lastModifiedBy>ПКПК</cp:lastModifiedBy>
  <cp:revision>15</cp:revision>
  <dcterms:created xsi:type="dcterms:W3CDTF">2017-03-14T13:44:05Z</dcterms:created>
  <dcterms:modified xsi:type="dcterms:W3CDTF">2017-03-19T07:59:51Z</dcterms:modified>
</cp:coreProperties>
</file>