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2EE707-71E7-431D-8340-62A363C1813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92A302-A0CA-4DEE-878C-3E0F0B5E597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85860"/>
            <a:ext cx="8062912" cy="1470025"/>
          </a:xfrm>
        </p:spPr>
        <p:txBody>
          <a:bodyPr>
            <a:noAutofit/>
          </a:bodyPr>
          <a:lstStyle/>
          <a:p>
            <a:r>
              <a:rPr lang="ru-RU" sz="5400" i="1" dirty="0"/>
              <a:t>Церковь Святого </a:t>
            </a:r>
            <a:r>
              <a:rPr lang="ru-RU" sz="5400" i="1" dirty="0" smtClean="0"/>
              <a:t>Георгия.</a:t>
            </a:r>
            <a:r>
              <a:rPr lang="ru-RU" sz="5400" i="1" dirty="0"/>
              <a:t/>
            </a:r>
            <a:br>
              <a:rPr lang="ru-RU" sz="5400" i="1" dirty="0"/>
            </a:br>
            <a:endParaRPr lang="ru-RU" sz="5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71488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Подготовила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ученица 10 Б класса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Коваленко Юлия.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28_w4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28" y="1571612"/>
            <a:ext cx="3671365" cy="4708525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17144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Церковь была построена в селе Вершины в 1672 году. Средства на строительство храма собирались жителями из всех соседних уездов.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85749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Георгиевская церковь выполнена из дерева и входит в число старейших шатровых храмов. Она выгодно отличается на фоне других, похожих церквей: у нее высокий шатер, который полностью покрыт лемехом и не содержит каких-либо украшений. Центральная часть храма выполнена в виде высокого восьмерика, который отделен от шатра широким повалом.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allery_30260_40_36649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Стены храма практически лишены декора, только оконные проемы украшены резными наличниками. Отдельное внимание следует уделить бочке с пологими </a:t>
            </a:r>
            <a:r>
              <a:rPr lang="ru-RU" dirty="0" err="1"/>
              <a:t>полицами</a:t>
            </a:r>
            <a:r>
              <a:rPr lang="ru-RU" dirty="0"/>
              <a:t> и кровлями, которая по обе стороны крыльца перекрывает лестницу.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интерьере Георгиевского храма, сразу бросается в глаза красивый старинный резной иконостас. Его </a:t>
            </a:r>
            <a:r>
              <a:rPr lang="ru-RU"/>
              <a:t>реставрировали </a:t>
            </a:r>
            <a:r>
              <a:rPr lang="ru-RU" smtClean="0"/>
              <a:t>сотрудники </a:t>
            </a:r>
            <a:r>
              <a:rPr lang="ru-RU" dirty="0"/>
              <a:t>музея, в который была перенесена церковь.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Георгиевская церковь может служить примером соединения рационализма и красоты, гармонично сочетавшихся в сознании мастеровитого северного крестьянина. В основании церкви — восьмигранный сруб, который окружен крытой галереей и увенчан величественным шатром с главкой на барабане. С восточной стороны в прирубе церкви — алтарь, с западной — трапезная. Алтарь, придел и крыльцо покрыты фигурной кровлей. В помещение храма ведет высокое </a:t>
            </a:r>
            <a:r>
              <a:rPr lang="ru-RU" dirty="0" err="1"/>
              <a:t>двусходное</a:t>
            </a:r>
            <a:r>
              <a:rPr lang="ru-RU" dirty="0"/>
              <a:t> крыльцо.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02737d661e3b3b2757dddd3b9e91c4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</TotalTime>
  <Words>127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Церковь Святого Георгия.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Церковь Святого Георгия.</dc:title>
  <dc:creator>Коваленко</dc:creator>
  <cp:lastModifiedBy>Коваленко</cp:lastModifiedBy>
  <cp:revision>3</cp:revision>
  <dcterms:created xsi:type="dcterms:W3CDTF">2015-01-25T08:47:46Z</dcterms:created>
  <dcterms:modified xsi:type="dcterms:W3CDTF">2015-01-25T09:09:17Z</dcterms:modified>
</cp:coreProperties>
</file>