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104455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Uranus Passport</a:t>
            </a:r>
            <a:endParaRPr lang="ru-RU" sz="6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6021288"/>
            <a:ext cx="3528392" cy="72008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Zemtsovskii</a:t>
            </a:r>
            <a:r>
              <a:rPr lang="en-US" sz="2000" smtClean="0">
                <a:solidFill>
                  <a:schemeClr val="bg1"/>
                </a:solidFill>
              </a:rPr>
              <a:t> Victor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33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Uranus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Витек\Desktop\1394480703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4875113" cy="432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101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name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6950" y="1447196"/>
            <a:ext cx="7751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Georgium</a:t>
            </a:r>
            <a:r>
              <a:rPr lang="en-US" sz="4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Sidus</a:t>
            </a:r>
            <a:r>
              <a:rPr lang="en-US" sz="4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Звезда Георга)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Витек\Desktop\uran-600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509" y="2492896"/>
            <a:ext cx="4562975" cy="372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34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9217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8700 </a:t>
            </a:r>
            <a:r>
              <a:rPr lang="en-US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milliom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million </a:t>
            </a:r>
            <a:r>
              <a:rPr lang="en-US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million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million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tons(its 15 times as heavy the Earth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Витек\Desktop\i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8992" y="2748849"/>
            <a:ext cx="553021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22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6588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or 5 </a:t>
            </a:r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billion years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5937250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314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2979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268760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Solar </a:t>
            </a:r>
            <a:r>
              <a:rPr lang="en-US" sz="32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Milky Way the Galaxy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Витек\Desktop\te-url-678503f1115d3a14108da1987db126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667500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0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Closest </a:t>
            </a:r>
            <a:r>
              <a:rPr lang="en-US" sz="60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neighbours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Titania</a:t>
            </a:r>
            <a:r>
              <a:rPr lang="en-US" sz="40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Oberon and other</a:t>
            </a:r>
            <a:endParaRPr lang="ru-RU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Витек\Desktop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8101" y="2564904"/>
            <a:ext cx="6495749" cy="30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492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Hobby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50436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</a:t>
            </a:r>
            <a:r>
              <a:rPr lang="en-US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Витек\Desktop\323816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8681396" cy="372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16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END</a:t>
            </a:r>
            <a:endParaRPr lang="ru-RU" sz="9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1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Uranus Passport</vt:lpstr>
      <vt:lpstr>Name</vt:lpstr>
      <vt:lpstr>Other name</vt:lpstr>
      <vt:lpstr>Weight</vt:lpstr>
      <vt:lpstr>Age</vt:lpstr>
      <vt:lpstr>Address</vt:lpstr>
      <vt:lpstr>Closest neighbours</vt:lpstr>
      <vt:lpstr>Hobby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 Passport</dc:title>
  <dc:creator>Виктор</dc:creator>
  <cp:lastModifiedBy>Евгения Алексеевна</cp:lastModifiedBy>
  <cp:revision>8</cp:revision>
  <dcterms:created xsi:type="dcterms:W3CDTF">2017-09-18T13:51:56Z</dcterms:created>
  <dcterms:modified xsi:type="dcterms:W3CDTF">2017-10-16T10:16:36Z</dcterms:modified>
</cp:coreProperties>
</file>