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</p:sldMasterIdLst>
  <p:sldIdLst>
    <p:sldId id="257" r:id="rId2"/>
    <p:sldId id="258" r:id="rId3"/>
    <p:sldId id="259" r:id="rId4"/>
    <p:sldId id="261" r:id="rId5"/>
    <p:sldId id="262" r:id="rId6"/>
    <p:sldId id="264" r:id="rId7"/>
    <p:sldId id="265" r:id="rId8"/>
    <p:sldId id="263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3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090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59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5272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997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2133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5210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078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055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920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120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1828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9087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986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800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4730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992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EF639-1D57-43AF-9D33-08516630AFB3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371D40F-3FBB-4AAE-8A81-AF0C7AACA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500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  <p:sldLayoutId id="2147483868" r:id="rId14"/>
    <p:sldLayoutId id="2147483869" r:id="rId15"/>
    <p:sldLayoutId id="21474838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9658"/>
            <a:ext cx="11122780" cy="13643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НОД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лексико-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грамматичеких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представлений у детей с ОНР 5-6 лет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гостях у осени»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511684" y="3601463"/>
            <a:ext cx="8596668" cy="9705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Тарасенкова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Ю.В.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№125 город Калининград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8145" y="2165925"/>
            <a:ext cx="6132946" cy="459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84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61258"/>
            <a:ext cx="11340495" cy="43147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систематизировать и обобщить знания детей по теме «Овощи и фрукты».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618836"/>
            <a:ext cx="11180837" cy="5422527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Коррекционно-образовательные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представлений о пользе овощей и фруктов для человека.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представлений о способах заготовки овощей и фруктов.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представлений об обобщающих понятиях: овощи, фрукты.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навыков дифференциации овощей и фруктов.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Упражнять в образовании относительных прилагательных.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Коррекционно-развивающие: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Всесторонняя активизация речи.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общей координации, мимической и артикуляционной моторики.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зрительного, слухового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долгосрочной памяти,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зрительной памяти, логического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мышления, пространственной ориентировки, творческого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коммуникативных навыков.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навыков доброжелательного отношения друг к другу.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материалы: </a:t>
            </a:r>
            <a:r>
              <a:rPr lang="ru-RU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муляжи овощей и фруктов, дидактическая игра «Посадим чудо-огород», дидактическая игра «Поварята», мнемотаблица к стихотворению.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костюм осени, мольберт, мешочек, шапочки-овощи, шапочки-фрукты.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стихотворения «Дарит осень нам подарки» с опорой на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мнемотаблицу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Музыкальное сопровождение: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песня </a:t>
            </a:r>
            <a:r>
              <a:rPr lang="ru-RU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«Осенние </a:t>
            </a:r>
            <a:r>
              <a:rPr lang="ru-RU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листья» И. </a:t>
            </a:r>
            <a:r>
              <a:rPr lang="ru-RU" sz="16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Токмаковой</a:t>
            </a:r>
            <a:r>
              <a:rPr lang="ru-RU" sz="1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23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5491"/>
            <a:ext cx="11320702" cy="47105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 и наглядный метод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201" y="729673"/>
            <a:ext cx="11702472" cy="5920509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входят в зал под песню об осени. Логопед в костюме осени встречает детей.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Здравствуйте, ребята! Как я рада вас видеть! Соскучились? Да как вы все подросли и окрепли! Наверное, овощи с фруктами всё лето ели? А где растут овощи с фруктами? Вот и я хочу вас пригласить в свой волшебный сад-огород, посмотреть, что там растёт. Слушайте мою разноцветную историю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Осень подводит детей к волшебному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дереву.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 волшебный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Догадайтесь, почему? Правильно. На одном дереве не растут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яблоки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груши. Каждый фрукт растёт на своём дереве. Теперь посмотрите на наш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Ваши внимательные глазки должны заметить, что изменилось.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изменилось?»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(капуста поменялась местом с морковкой и т.п.)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Молодцы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очень внимательные!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910" y="3053039"/>
            <a:ext cx="5234980" cy="34673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037" y="3053039"/>
            <a:ext cx="5430981" cy="359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69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"/>
            <a:ext cx="11034375" cy="60959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563" y="609600"/>
            <a:ext cx="11619345" cy="5920509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 концу лета созрели овощи и фрукты, и люди их стали собирать. Что они стали собирать? Как назвать одним словом? Урожай был такой богатый, что за один день его и не уберёшь. Вот и у меня получился целый мешок урожая. Мешок такой большой и глубокий. Отгадайте, что у нас лежит в мешках?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«Узнай по описанию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- круглое, наливное, гладкое, растёт на дереве, красное, сочное, вкусное.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- зелёный, вытянутый, хрустящий, сочный, а растёт в огороде. 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Ну-ка, кто мне достанет из мешка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перец?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Смотреть в мешок нельзя.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 проходит с мешком вдоль ряда детей, предлагая на ощупь найти жёлтую грушу, красное яблоко. Дети приходят к выводу, что цвет на ощупь не определить.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Tx/>
              <a:buChar char="-"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563" y="2121109"/>
            <a:ext cx="4374640" cy="28974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2424" y="2090206"/>
            <a:ext cx="4280738" cy="28352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5777" y="2575371"/>
            <a:ext cx="3181859" cy="210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756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2364"/>
            <a:ext cx="11265284" cy="711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элементами артикуляционной гимнастики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мимических упражнений 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619" y="692727"/>
            <a:ext cx="11748654" cy="534863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Идём к месту сбора урожая.         </a:t>
            </a: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Маршевый шаг.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 выше поднимаем.                 </a:t>
            </a: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с высоким подниманием коленей.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Скачем между грядок.                    </a:t>
            </a: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Подскоки.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Идём по узенькой тропинке.          </a:t>
            </a: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на носках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за дружкой мы идём,             </a:t>
            </a: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 на носках.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Огород весь обойдём.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опять шагаем.                               Маршевый шаг.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чуть-чуть мы отдохнём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работать здесь начнём.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представим, что мы 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скушали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кислый лимон, а 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жуём сочное, 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ароматное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яблочко.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836" y="1153049"/>
            <a:ext cx="4738256" cy="31383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778" y="4152632"/>
            <a:ext cx="3967382" cy="2627746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2596" y="3763316"/>
            <a:ext cx="4555172" cy="301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391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0"/>
            <a:ext cx="11145211" cy="73890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и практический метод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019" y="581891"/>
            <a:ext cx="11868726" cy="5459471"/>
          </a:xfrm>
        </p:spPr>
        <p:txBody>
          <a:bodyPr/>
          <a:lstStyle/>
          <a:p>
            <a:pPr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Ребята, а где можно вырастить урожай овощей? Посадим и мы чудо-огород.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«Посадим чудо – огород».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Сейчас будем сажать овощи в землю. «Посадите» в центр грядки капусту. Возьмите в правую руку огурец и положите справа от капусты. Возьмите в левую руку свеклу и разместите слева от капусты. Между капустой и свеклой положите морковку и т.д. Какие вы молодцы, ребята, помогли посадить столько овощей в огороде.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5" y="2372876"/>
            <a:ext cx="5373751" cy="35592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240" y="3081108"/>
            <a:ext cx="5459505" cy="36160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3491" y="2041236"/>
            <a:ext cx="2692536" cy="178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639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75491"/>
            <a:ext cx="11191393" cy="52647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 и наглядный метод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965" y="701965"/>
            <a:ext cx="11757890" cy="533939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- А сейчас я узнаю, какой суп и какой компот вы сможете приготовить из моего урожая.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«Поварята».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- Саша и Маша, какой суп вы сварили? (картофельный, гороховый и т.д.)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Марина и Ваня, а какой компот у вас получился? (грушевый, яблочный).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- Молодцы! Поварята из вас отличные вышли!!!!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2910" y="1279358"/>
            <a:ext cx="2216726" cy="14682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091" y="438727"/>
            <a:ext cx="2182405" cy="14454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9207" y="2914197"/>
            <a:ext cx="5404720" cy="3579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091" y="2281381"/>
            <a:ext cx="5342156" cy="353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22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9382"/>
            <a:ext cx="8596668" cy="52647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и словесный метод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618" y="775855"/>
            <a:ext cx="11416146" cy="5265507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Ребята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я знаю, что вы выучили стихотворение про осень. Давайте его вспомним, а чудо-таблица нам в этом поможет.</a:t>
            </a:r>
          </a:p>
          <a:p>
            <a:pPr>
              <a:spcBef>
                <a:spcPts val="0"/>
              </a:spcBef>
              <a:buFontTx/>
              <a:buChar char="-"/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618" y="1975620"/>
            <a:ext cx="2881745" cy="39098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7" y="1391002"/>
            <a:ext cx="7668401" cy="507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248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7018"/>
            <a:ext cx="8596668" cy="6465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03564"/>
            <a:ext cx="11209866" cy="590203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Ребята, а за что вы любите осень?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мои дары вам больше всего нравятся?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выбирают шапочки овощей или фруктов.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Мы с вами очень хорошо потрудились сегодня. Что вам больше всего понравилось?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 с нетерпением буду ждать нашей встречи снова!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274" y="1981199"/>
            <a:ext cx="7132918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04944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428</TotalTime>
  <Words>820</Words>
  <Application>Microsoft Office PowerPoint</Application>
  <PresentationFormat>Широкоэкранный</PresentationFormat>
  <Paragraphs>85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Аспект</vt:lpstr>
      <vt:lpstr>Презентация НОД  по формированию лексико-грамматичеких представлений у детей с ОНР 5-6 лет «В гостях у осени»</vt:lpstr>
      <vt:lpstr>Цель: систематизировать и обобщить знания детей по теме «Овощи и фрукты». </vt:lpstr>
      <vt:lpstr>Словесный и наглядный метод</vt:lpstr>
      <vt:lpstr>Словесный метод</vt:lpstr>
      <vt:lpstr>Физминутка с элементами артикуляционной гимнастики и мимических упражнений </vt:lpstr>
      <vt:lpstr>Наглядный и практический метод</vt:lpstr>
      <vt:lpstr>Словесный и наглядный метод</vt:lpstr>
      <vt:lpstr>Наглядный и словесный метод</vt:lpstr>
      <vt:lpstr>Рефлексия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НОД по коррекции звукопроизношения  «Путешествие в Москву» (подготовительная к школе группа)</dc:title>
  <dc:creator>ЮЛЬЧИК</dc:creator>
  <cp:lastModifiedBy>ЮЛЬЧИК</cp:lastModifiedBy>
  <cp:revision>33</cp:revision>
  <dcterms:created xsi:type="dcterms:W3CDTF">2017-10-12T12:28:50Z</dcterms:created>
  <dcterms:modified xsi:type="dcterms:W3CDTF">2017-10-17T11:45:38Z</dcterms:modified>
</cp:coreProperties>
</file>