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72" r:id="rId16"/>
    <p:sldId id="269" r:id="rId17"/>
    <p:sldId id="27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785926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Дисциплина «Теории и технологии детского изобразительного творчестве»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86446" y="4714884"/>
            <a:ext cx="2936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Павлова Е.С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6143644"/>
            <a:ext cx="182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Москва, 2016 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92893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Виды, жанры и техники живописи.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6661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Пастельная живопись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1643050"/>
            <a:ext cx="4857784" cy="42148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Пастельная живопись отличается мягкой приглушенностью тонов, бархатистостью поверхности. Работают пастелью на бумаге, картоне, холсте. Краски наносят штрихами, как в рисунке, или втирают пальцами с растушевкой.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975" y="1500174"/>
            <a:ext cx="3501609" cy="41434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3873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Восковая живопись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643050"/>
            <a:ext cx="4500594" cy="39290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Связующим веществом в энкаустике служит отбеленный воск. Восковые краски наносят в расплавленном состоянии на подогретую основу кистью, раскаленным бронзовым инструментом, после чего прижигают (оплавляют с помощью жаровни).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cemmed.ru/sites/default/files/87ehkd8aydh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00174"/>
            <a:ext cx="3929057" cy="41910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6643734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Жанры живописи: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1928802"/>
            <a:ext cx="4071998" cy="1846659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Мифологический жанр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жанр живописи, в котором основное место отводится изображению событий и героев мифов, легенд, преданий, былин древних народов.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357686" y="4214818"/>
            <a:ext cx="4357718" cy="2400657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Исторический жанр</a:t>
            </a: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изображение значимых исторических событий, явлений или исторических деятелей. Недавние события также могут стать предметом изображения при условии, что их историческое значение признано современниками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3" name="Picture 5" descr="http://1.bp.blogspot.com/-d_6-sgdW0qU/TWErc1tFGmI/AAAAAAAAAic/-r6CSqEcNo0/s1600/539f6d92a5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1928802"/>
            <a:ext cx="3143272" cy="2083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7655" name="Picture 7" descr="http://art-assorty.ru/uploads/posts/2011-10/1319089250_istoricheski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143380"/>
            <a:ext cx="3500430" cy="2428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3643338" cy="2646878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Батальный жанр </a:t>
            </a: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жанр изобразительного искусства, раскрывающий темы войн, сражений, битв, походов или эпизоды военной жизни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43438" y="3929066"/>
            <a:ext cx="4143404" cy="2357454"/>
          </a:xfrm>
          <a:prstGeom prst="rect">
            <a:avLst/>
          </a:prstGeom>
          <a:ln w="38100">
            <a:solidFill>
              <a:schemeClr val="bg1"/>
            </a:solidFill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Бытовой жанр </a:t>
            </a: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представляют художественную ценность,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значимы с точки зрения истории, поскольку эти полотна знакомят нас с жизнью и деятельностью людей разных эпох, народов, классов и сословий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s://pp.vk.me/c10527/u2029793/152633857/x_c77250b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571480"/>
            <a:ext cx="3404044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8676" name="Picture 4" descr="http://realinfo.ucoz.ru/_pu/0/789166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643314"/>
            <a:ext cx="3810000" cy="2876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42910" y="214290"/>
            <a:ext cx="8286808" cy="1714488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i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Пейзаж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изображение природы, ландшафта, моря, панорамы местности, архитектурных сооружений, городских улочек, мостов.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3357562"/>
            <a:ext cx="3714776" cy="29289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 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Сельский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изображение природы (деревьев, кустарников, лугов, полей, лесов, садов, рек, озер, болот, гор и т. д.). Основная тема — изображение деревенской среды и ее естественной связи с природой;</a:t>
            </a:r>
          </a:p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2143116"/>
            <a:ext cx="3929090" cy="5000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пейзажа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6641" name="Picture 17" descr="http://www.art-paysage.ru/files/Otchiy-dom-Ku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143248"/>
            <a:ext cx="3884137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4214818"/>
            <a:ext cx="3929122" cy="1785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Городской, или  архитектурный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изображение различных архитектурных сооружений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428604"/>
            <a:ext cx="3214710" cy="27146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Парковый </a:t>
            </a: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изображение уголков природы, созданных для отдыха и удовлетворения эстетических потребностей человека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9698" name="Picture 2" descr="http://foto-tula.ru/files/p01063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500042"/>
            <a:ext cx="3957845" cy="2637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9700" name="Picture 4" descr="http://www.artlib.ru/objects/gallery_748/artlib_gallery-374198-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714752"/>
            <a:ext cx="3865557" cy="2726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71480"/>
            <a:ext cx="4929222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Ведута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изображение мостов и архитектурных конструкций, связанных с мостами;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14712" y="2786058"/>
            <a:ext cx="5429288" cy="10001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Индустриальный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изображение промышленных предприятий, заводов, фабрик и т. д.; частая тема в советское время;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929198"/>
            <a:ext cx="3500462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Марина</a:t>
            </a:r>
          </a:p>
          <a:p>
            <a:pPr algn="ctr"/>
            <a:r>
              <a:rPr lang="ru-RU" b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изображение моря во всем его многообразии;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10" name="Picture 10" descr="http://providenie.narod.ru/_ph/1/5487997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14290"/>
            <a:ext cx="2643206" cy="20779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12" name="Picture 12" descr="http://kupitkartinu.ru/wp-content/uploads/picture_images/9665/big_1391361037_kk%20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143116"/>
            <a:ext cx="2108164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14" name="Picture 14" descr="http://www.mpaskina.com/works/Marine_Landscape-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4071942"/>
            <a:ext cx="3504140" cy="2586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715304" cy="2000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Психологический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стилизованное, а иногда и абстрактное изображение природы, через которое художник раскрывает какие-то эмоциональные состояния и переживания, присущие человеку.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nna-nikolai4uk.narod.ru/olderfiles/1/13780591_after_rain_Gerasim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571744"/>
            <a:ext cx="4857784" cy="3970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643866" cy="1323439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Натюрморт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жанр изобразительного искусства, посвященный изображению неодушевленных предметов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2214554"/>
            <a:ext cx="4433306" cy="523220"/>
          </a:xfrm>
          <a:prstGeom prst="rect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натюрморта: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071810"/>
            <a:ext cx="835824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Символический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посредством символов и знаков помогает раскрыть сложные философские категории и понятия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4714884"/>
            <a:ext cx="857256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1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екоративный </a:t>
            </a: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выполняет роль некоего украшения, является составной частью единого декора интерьера или внешнего убранства архитектурного сооружения (вывески, роспись витрин и т. д.);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85786" y="3571876"/>
            <a:ext cx="7500990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800" b="1" i="1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бстрактный 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дает возможность взглянуть на вещи изнутри, раскрыть сущность предметов с той стороны, которая до сих пор еще не была открыта зрителю.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00100" y="500042"/>
            <a:ext cx="7072362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Реалистичный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максимально объективно оценить традиции отдельной страны, культуры с точки зрения ее исторического развития;</a:t>
            </a:r>
          </a:p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286412"/>
          </a:xfrm>
          <a:solidFill>
            <a:schemeClr val="bg1"/>
          </a:solidFill>
          <a:ln w="28575"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Живопись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один из видов изобразительного искусства, произведения которого отражают на плоскости все многообразие окружающего мира посредством различных цветных красящих материалов.  </a:t>
            </a:r>
            <a:endParaRPr lang="ru-RU" sz="3200" dirty="0">
              <a:ln w="10541" cmpd="sng">
                <a:solidFill>
                  <a:sysClr val="windowText" lastClr="000000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715436" cy="1446550"/>
          </a:xfrm>
          <a:prstGeom prst="rect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Портрет</a:t>
            </a:r>
            <a:r>
              <a:rPr lang="ru-RU" sz="28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жанр изобразительного искусства, цель которого — изображение отдельного человека или группы людей.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000240"/>
            <a:ext cx="650085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портрета по расположению на плоскости изображения: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214686"/>
            <a:ext cx="7858180" cy="3108543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поясной портрет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портрет в полный рост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портрет в интерьере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портрет на фоне пейзажа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503938" cy="107721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портрета по характеру изображения: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071678"/>
            <a:ext cx="514353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Парадный портрет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изображает человека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погрудно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в полный рост и, как правило, на архитектурном или пейзажном фоне.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4643446"/>
            <a:ext cx="45720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Камерный портрет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предполагает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поплечное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погрудное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поясное или в полный рост изображение на нейтральном фоне.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45.radikal.ru/i108/1103/d4/6da972de9e4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1714488"/>
            <a:ext cx="2251168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2" name="Picture 4" descr="https://maxpark.com/static/u/article_image/13/05/22/tmpjHHyq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149707"/>
            <a:ext cx="2214578" cy="25488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4"/>
            <a:ext cx="6113405" cy="954107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портрета по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числу изображений на одном холсте</a:t>
            </a:r>
            <a:r>
              <a:rPr lang="ru-RU" dirty="0" smtClean="0"/>
              <a:t>: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64" y="1500174"/>
            <a:ext cx="2150710" cy="1894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1" name="Picture 7" descr="http://cs623823.vk.me/v623823298/1bdbd/iK15EdEPFt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4857760"/>
            <a:ext cx="2428891" cy="1717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Прямоугольник 8"/>
          <p:cNvSpPr/>
          <p:nvPr/>
        </p:nvSpPr>
        <p:spPr>
          <a:xfrm>
            <a:off x="3214678" y="2071678"/>
            <a:ext cx="285752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одиночный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786190"/>
            <a:ext cx="250033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двойной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5572140"/>
            <a:ext cx="242889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  <a:endParaRPr lang="ru-RU" sz="2800" dirty="0"/>
          </a:p>
        </p:txBody>
      </p:sp>
      <p:pic>
        <p:nvPicPr>
          <p:cNvPr id="1034" name="Picture 10" descr="http://stranadruzey.ucoz.ru/_nw/8/s355389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86182" y="3000372"/>
            <a:ext cx="2357454" cy="1897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001056" cy="86177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портрета по содержанию: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1785926"/>
            <a:ext cx="7715304" cy="3929090"/>
          </a:xfrm>
          <a:prstGeom prst="roundRect">
            <a:avLst/>
          </a:prstGeom>
          <a:ln w="38100">
            <a:solidFill>
              <a:schemeClr val="accent3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костюмированный портрет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миниатюрный портрет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автопортрет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портрет-жанр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социальный портрет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психологический портрет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интимный портрет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14546" y="4214818"/>
            <a:ext cx="4500593" cy="218521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Ню</a:t>
            </a:r>
            <a:r>
              <a:rPr kumimoji="0" lang="ru-RU" sz="32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жанр изобразительного искусства,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посвященный изображению обнаженного тела.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000496" y="714356"/>
            <a:ext cx="4929190" cy="2739211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Анималистический жанр </a:t>
            </a:r>
            <a:r>
              <a:rPr kumimoji="0" lang="ru-RU" sz="2800" b="1" i="1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изображение представителей животного мира.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4" name="Picture 4" descr="http://www.gelion-dogs.kiev.ua/uploads/posts/2009-01/1231272812_mojj-kot-po-imeni-matroski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04"/>
            <a:ext cx="3771198" cy="321471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857256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литературы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00034" y="1714488"/>
            <a:ext cx="8215370" cy="2677656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Погодина С. 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Теория и технология развития детского художественного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творчества : учебник для студентов учреждений высшего образования / С. В. Погодина. — М. : Издательский центр «Академия», 2014.</a:t>
            </a:r>
          </a:p>
          <a:p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928670"/>
            <a:ext cx="8429684" cy="5000660"/>
          </a:xfrm>
          <a:prstGeom prst="rect">
            <a:avLst/>
          </a:prstGeom>
          <a:solidFill>
            <a:srgbClr val="00B0F0"/>
          </a:solidFill>
          <a:ln w="76200" cap="flat" cmpd="sng" algn="ctr">
            <a:solidFill>
              <a:srgbClr val="00B0F0"/>
            </a:solidFill>
            <a:prstDash val="solid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Спасибо </a:t>
            </a:r>
            <a:br>
              <a:rPr kumimoji="0" lang="ru-RU" sz="9600" b="0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9600" b="0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 </a:t>
            </a:r>
            <a:br>
              <a:rPr kumimoji="0" lang="ru-RU" sz="9600" b="0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9600" b="0" i="1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внимание</a:t>
            </a:r>
            <a:r>
              <a:rPr kumimoji="0" lang="ru-RU" sz="96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живописи: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1071546"/>
            <a:ext cx="3786214" cy="15081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endParaRPr lang="ru-RU" b="1" i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i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Монументальная живопись 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928802"/>
            <a:ext cx="1571636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фреска</a:t>
            </a:r>
            <a:endParaRPr lang="ru-RU" sz="2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2928934"/>
            <a:ext cx="1928826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мозаика</a:t>
            </a:r>
            <a:endParaRPr lang="ru-RU" sz="2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72330" y="2071678"/>
            <a:ext cx="1509452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витраж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wm-painting.ru/plugins/p19_image_design/images/6/17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786058"/>
            <a:ext cx="228601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static2.abitant.com/uploads/project_image/460/078/vgmcbyjqdddusvcib8z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3786190"/>
            <a:ext cx="2286016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ttp://matematikaiskusstvo.ru/images/vi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2928934"/>
            <a:ext cx="228601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01122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Монументально-декоративная живопись: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4214818"/>
            <a:ext cx="4701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Декоративная живопись</a:t>
            </a:r>
            <a:endParaRPr lang="ru-RU" sz="2400" b="1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357298"/>
            <a:ext cx="31432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Театрально-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декорационная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428736"/>
            <a:ext cx="22592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Иконопись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demiart.ru/forum/uploads6/post-58621-12864817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4929198"/>
            <a:ext cx="175718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6" name="Picture 4" descr="http://diptih.ru/upload/resize_cache/iblock/47d/188_188_2/47d77648cea5093ca3eecdb4a273ccc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4929198"/>
            <a:ext cx="1714512" cy="17145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80" name="Picture 8" descr="http://www.mbfk.ru/files/images/gallery/pages/1700/1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2285992"/>
            <a:ext cx="2393095" cy="19288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82" name="Picture 10" descr="http://icon-master.com/wp-content/uploads/2014/02/ikonopis-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2071678"/>
            <a:ext cx="2419362" cy="19288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5271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Станковая живопись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428868"/>
            <a:ext cx="545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Миниатюрная живопись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masterkrasok.ru/upload/content/37/small_stankovaya_zhivopis__opredelenie_materialy_zhanry_i_tonkosti_napisaniy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215" y="857232"/>
            <a:ext cx="2967425" cy="257176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2" name="Picture 4" descr="https://pp.vk.me/c5584/u162374771/-14/x_4e8792e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3786190"/>
            <a:ext cx="2714644" cy="2714644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6" name="Picture 8" descr="http://ru4.anyfad.com/items/t1@14830495-65b5-4b1e-a5f6-32613e2a65a1/Miniatyurnaya-zhivopis-hudozhnicy-Svetlan-Belovodovo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3214686"/>
            <a:ext cx="2725807" cy="264320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Техники живописи: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1.wp.com/gordeen.ru/wp-content/uploads/2015/04/palit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71612"/>
            <a:ext cx="4574837" cy="435771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00562" y="1643050"/>
            <a:ext cx="4117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Масляная живопись </a:t>
            </a:r>
            <a:endParaRPr lang="ru-RU" sz="3200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0" y="2500306"/>
            <a:ext cx="4214842" cy="40626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Технические приемы масляной живописи разнообразны. Мазки могут быть кроющими (непрозрачными)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лессировочными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(прозрачными), корпусными (плотными) и фактурными (рельефными), тонкими и гладкими и пр.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85728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Темперная живопись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1704" y="1285860"/>
            <a:ext cx="3340059" cy="46434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3929058" y="1428736"/>
            <a:ext cx="4714876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Выполняется темперной эмульсией, приготовленной на основе смешения цельнояичной, белковой, желтковой основы, клея, масла, красителей, молочка фиговой веточки, лака, казеина, воска.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14290"/>
            <a:ext cx="4237905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Акварель</a:t>
            </a:r>
          </a:p>
          <a:p>
            <a:pPr algn="ctr"/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20482" name="Picture 2" descr="http://2paint.ru/img/Akvarel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736"/>
            <a:ext cx="4143405" cy="42473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286249" y="1714488"/>
            <a:ext cx="4643470" cy="35394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Произведения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живописи, выполненные красками,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растительного клея,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разводимыми водой (краска также называется акварелью).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428604"/>
            <a:ext cx="53136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Гуашевая живопись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mamalama.by/wp-content/uploads/2014/02/%D0%A0%D0%B8%D1%81%D0%BE%D0%B2%D0%B0%D0%BD%D0%B8%D0%B5-%D0%BF%D0%B8%D1%89%D0%B5%D0%B2%D0%BE%D0%B9-%D0%BF%D0%BB%D0%B5%D0%BD%D0%BA%D0%BE%D0%B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500" y="1285860"/>
            <a:ext cx="4004428" cy="4286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4357686" y="1500174"/>
            <a:ext cx="4429156" cy="41434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Произведения, выполненные красками, состоящими из тонко растертых пигментов с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водно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клеевым связующим (гуммиарабик, пшеничный крахмал, декстрин и др.) и примесью белил. Произведения гуашевой живописи могут выполняться на бумаге, картоне, полотне, шелке, дереве, стекле, кости.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805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Живопись — один из видов изобразительного искусства, произведения которого отражают на плоскости все многообразие окружающего мира посредством различных цветных красящих материалов.  </vt:lpstr>
      <vt:lpstr> Виды живописи: </vt:lpstr>
      <vt:lpstr>Слайд 4</vt:lpstr>
      <vt:lpstr>Слайд 5</vt:lpstr>
      <vt:lpstr>Техники живописи: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Государственное автономное образовательное учреждение высшего профессионального образования города Москвы «Московский городской педагогический университет»</dc:title>
  <dc:creator>User</dc:creator>
  <cp:lastModifiedBy>User</cp:lastModifiedBy>
  <cp:revision>72</cp:revision>
  <dcterms:created xsi:type="dcterms:W3CDTF">2016-01-14T15:27:21Z</dcterms:created>
  <dcterms:modified xsi:type="dcterms:W3CDTF">2017-10-17T19:48:57Z</dcterms:modified>
</cp:coreProperties>
</file>