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5" r:id="rId4"/>
    <p:sldId id="259" r:id="rId5"/>
    <p:sldId id="264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2" autoAdjust="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20B96-A063-4EDB-A351-9732D08E86F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28CFC-FA3B-4AD3-84FB-1A55BCB6D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28CFC-FA3B-4AD3-84FB-1A55BCB6DB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51D3-807B-4A5A-9581-6C9D5585D128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B595F-AB3B-4AC6-8511-4CC77BBD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836712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</a:rPr>
              <a:t>Викторина:</a:t>
            </a:r>
            <a:r>
              <a:rPr lang="ru-RU" sz="4400" dirty="0" smtClean="0">
                <a:solidFill>
                  <a:srgbClr val="C00000"/>
                </a:solidFill>
              </a:rPr>
              <a:t> «Золотая осень»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1" y="4005064"/>
            <a:ext cx="3672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Группа «Теремок»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Воспитатели: Оленина Е.А., </a:t>
            </a:r>
            <a:r>
              <a:rPr lang="ru-RU" sz="1600" dirty="0" err="1" smtClean="0">
                <a:solidFill>
                  <a:srgbClr val="C00000"/>
                </a:solidFill>
              </a:rPr>
              <a:t>Лейковская</a:t>
            </a:r>
            <a:r>
              <a:rPr lang="ru-RU" sz="1600" dirty="0" smtClean="0">
                <a:solidFill>
                  <a:srgbClr val="C00000"/>
                </a:solidFill>
              </a:rPr>
              <a:t> Е.Д.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админ\Desktop\фотоотчет\DSC086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1196752"/>
            <a:ext cx="3528392" cy="3200169"/>
          </a:xfrm>
          <a:prstGeom prst="rect">
            <a:avLst/>
          </a:prstGeom>
          <a:noFill/>
        </p:spPr>
      </p:pic>
      <p:pic>
        <p:nvPicPr>
          <p:cNvPr id="2052" name="Picture 4" descr="C:\Users\админ\Desktop\фотоотчет\DSC086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908720"/>
            <a:ext cx="2694343" cy="2448272"/>
          </a:xfrm>
          <a:prstGeom prst="rect">
            <a:avLst/>
          </a:prstGeom>
          <a:noFill/>
        </p:spPr>
      </p:pic>
      <p:pic>
        <p:nvPicPr>
          <p:cNvPr id="2053" name="Picture 5" descr="C:\Users\админ\Desktop\фотоотчет\DSC087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573017"/>
            <a:ext cx="2808312" cy="2433870"/>
          </a:xfrm>
          <a:prstGeom prst="rect">
            <a:avLst/>
          </a:prstGeom>
          <a:noFill/>
        </p:spPr>
      </p:pic>
      <p:pic>
        <p:nvPicPr>
          <p:cNvPr id="2054" name="Picture 6" descr="C:\Users\админ\Desktop\фотоотчет\DSC0869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4581128"/>
            <a:ext cx="2592288" cy="2049338"/>
          </a:xfrm>
          <a:prstGeom prst="rect">
            <a:avLst/>
          </a:prstGeom>
          <a:noFill/>
        </p:spPr>
      </p:pic>
      <p:pic>
        <p:nvPicPr>
          <p:cNvPr id="2055" name="Picture 7" descr="C:\Users\админ\Desktop\фотоотчет\DSC087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4581128"/>
            <a:ext cx="2592288" cy="20162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1560" y="332656"/>
            <a:ext cx="7361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Листопад, листопад, падают листочки, победим мы всех ребят и поставим точки!!!!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Следом за летом Осень идет, желтые песни ей ветер поет!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админ\Desktop\праз осени\DSCN01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764704"/>
            <a:ext cx="3072341" cy="2304256"/>
          </a:xfrm>
          <a:prstGeom prst="rect">
            <a:avLst/>
          </a:prstGeom>
          <a:noFill/>
        </p:spPr>
      </p:pic>
      <p:pic>
        <p:nvPicPr>
          <p:cNvPr id="1027" name="Picture 3" descr="C:\Users\админ\Desktop\праз осени\DSCN00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4437112"/>
            <a:ext cx="2558413" cy="2019987"/>
          </a:xfrm>
          <a:prstGeom prst="rect">
            <a:avLst/>
          </a:prstGeom>
          <a:noFill/>
        </p:spPr>
      </p:pic>
      <p:pic>
        <p:nvPicPr>
          <p:cNvPr id="1028" name="Picture 4" descr="C:\Users\админ\Desktop\праз осени\DSCN00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356992"/>
            <a:ext cx="3024336" cy="2332856"/>
          </a:xfrm>
          <a:prstGeom prst="rect">
            <a:avLst/>
          </a:prstGeom>
          <a:noFill/>
        </p:spPr>
      </p:pic>
      <p:pic>
        <p:nvPicPr>
          <p:cNvPr id="1029" name="Picture 5" descr="C:\Users\админ\Desktop\108MSDCF\DSC0867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5976" y="764704"/>
            <a:ext cx="4187590" cy="3096344"/>
          </a:xfrm>
          <a:prstGeom prst="rect">
            <a:avLst/>
          </a:prstGeom>
          <a:noFill/>
        </p:spPr>
      </p:pic>
      <p:pic>
        <p:nvPicPr>
          <p:cNvPr id="1030" name="Picture 6" descr="C:\Users\админ\Desktop\108MSDCF\DSC0868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4414" y="4437113"/>
            <a:ext cx="2503561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админ\Desktop\фотоотчет\DSC08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836712"/>
            <a:ext cx="2267744" cy="2448272"/>
          </a:xfrm>
          <a:prstGeom prst="rect">
            <a:avLst/>
          </a:prstGeom>
          <a:noFill/>
        </p:spPr>
      </p:pic>
      <p:pic>
        <p:nvPicPr>
          <p:cNvPr id="3077" name="Picture 5" descr="C:\Users\админ\Desktop\фотоотчет\DSC087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836712"/>
            <a:ext cx="2448272" cy="250827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39552" y="3326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Веселые эстафеты!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админ\Desktop\фотоотчет\IMG_20171006_1016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764704"/>
            <a:ext cx="2664296" cy="2592288"/>
          </a:xfrm>
          <a:prstGeom prst="rect">
            <a:avLst/>
          </a:prstGeom>
          <a:noFill/>
        </p:spPr>
      </p:pic>
      <p:pic>
        <p:nvPicPr>
          <p:cNvPr id="2051" name="Picture 3" descr="C:\Users\админ\Desktop\фотоотчет\IMG_20171006_1010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3861048"/>
            <a:ext cx="2232248" cy="2371764"/>
          </a:xfrm>
          <a:prstGeom prst="rect">
            <a:avLst/>
          </a:prstGeom>
          <a:noFill/>
        </p:spPr>
      </p:pic>
      <p:pic>
        <p:nvPicPr>
          <p:cNvPr id="2052" name="Picture 4" descr="C:\Users\админ\Desktop\фотоотчет\IMG_20171006_10245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3789040"/>
            <a:ext cx="2664296" cy="2852936"/>
          </a:xfrm>
          <a:prstGeom prst="rect">
            <a:avLst/>
          </a:prstGeom>
          <a:noFill/>
        </p:spPr>
      </p:pic>
      <p:pic>
        <p:nvPicPr>
          <p:cNvPr id="2053" name="Picture 5" descr="C:\Users\админ\Desktop\фотоотчет\IMG_20171006_10291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3875418"/>
            <a:ext cx="2494584" cy="243390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ос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6" descr="C:\Users\админ\Desktop\фотоотчет\DSC087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140968"/>
            <a:ext cx="2096118" cy="2232247"/>
          </a:xfrm>
          <a:prstGeom prst="rect">
            <a:avLst/>
          </a:prstGeom>
          <a:noFill/>
        </p:spPr>
      </p:pic>
      <p:pic>
        <p:nvPicPr>
          <p:cNvPr id="6" name="Picture 8" descr="C:\Users\админ\Desktop\фотоотчет\DSC087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3717032"/>
            <a:ext cx="2376264" cy="2240033"/>
          </a:xfrm>
          <a:prstGeom prst="rect">
            <a:avLst/>
          </a:prstGeom>
          <a:noFill/>
        </p:spPr>
      </p:pic>
      <p:pic>
        <p:nvPicPr>
          <p:cNvPr id="7" name="Picture 9" descr="C:\Users\админ\Desktop\фотоотчет\DSCN00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04664"/>
            <a:ext cx="2160240" cy="2413691"/>
          </a:xfrm>
          <a:prstGeom prst="rect">
            <a:avLst/>
          </a:prstGeom>
          <a:noFill/>
        </p:spPr>
      </p:pic>
      <p:pic>
        <p:nvPicPr>
          <p:cNvPr id="8" name="Picture 10" descr="C:\Users\админ\Desktop\фотоотчет\DSCN008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836712"/>
            <a:ext cx="2279111" cy="2304256"/>
          </a:xfrm>
          <a:prstGeom prst="rect">
            <a:avLst/>
          </a:prstGeom>
          <a:noFill/>
        </p:spPr>
      </p:pic>
      <p:pic>
        <p:nvPicPr>
          <p:cNvPr id="9" name="Picture 11" descr="C:\Users\админ\Desktop\фотоотчет\IMG_20171006_10075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80112" y="1052736"/>
            <a:ext cx="2304256" cy="2480916"/>
          </a:xfrm>
          <a:prstGeom prst="rect">
            <a:avLst/>
          </a:prstGeom>
          <a:noFill/>
        </p:spPr>
      </p:pic>
      <p:pic>
        <p:nvPicPr>
          <p:cNvPr id="3074" name="Picture 2" descr="C:\Users\админ\Desktop\праз осени\IMG_20171006_10275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80112" y="4005064"/>
            <a:ext cx="2448272" cy="224032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91880" y="404664"/>
            <a:ext cx="22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Забавные конкурсы!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осен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админ\Desktop\108MSDCF\DSC087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3861048"/>
            <a:ext cx="1944216" cy="2592289"/>
          </a:xfrm>
          <a:prstGeom prst="rect">
            <a:avLst/>
          </a:prstGeom>
          <a:noFill/>
        </p:spPr>
      </p:pic>
      <p:pic>
        <p:nvPicPr>
          <p:cNvPr id="4099" name="Picture 3" descr="C:\Users\админ\Desktop\108MSDCF\DSC087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188640"/>
            <a:ext cx="2088232" cy="2304256"/>
          </a:xfrm>
          <a:prstGeom prst="rect">
            <a:avLst/>
          </a:prstGeom>
          <a:noFill/>
        </p:spPr>
      </p:pic>
      <p:pic>
        <p:nvPicPr>
          <p:cNvPr id="4100" name="Picture 4" descr="C:\Users\админ\Desktop\праз осени\IMG_20171006_10381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2564904"/>
            <a:ext cx="2232248" cy="2520280"/>
          </a:xfrm>
          <a:prstGeom prst="rect">
            <a:avLst/>
          </a:prstGeom>
          <a:noFill/>
        </p:spPr>
      </p:pic>
      <p:pic>
        <p:nvPicPr>
          <p:cNvPr id="4101" name="Picture 5" descr="C:\Users\админ\Desktop\праз осени\IMG_20171006_10042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340768"/>
            <a:ext cx="3178152" cy="410445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87624" y="69269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Прощание с  Осенью!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58</Words>
  <Application>Microsoft Office PowerPoint</Application>
  <PresentationFormat>Экран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8</cp:revision>
  <dcterms:created xsi:type="dcterms:W3CDTF">2017-10-16T11:26:19Z</dcterms:created>
  <dcterms:modified xsi:type="dcterms:W3CDTF">2017-10-17T11:13:02Z</dcterms:modified>
</cp:coreProperties>
</file>