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E0F1B1-D492-4F02-A74C-6852B994AE0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1CF4FD-B7E5-4D79-A07A-48BD67315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071678"/>
            <a:ext cx="65021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«Жизнь голубей»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1000108"/>
            <a:ext cx="463941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Исследовательский 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214290"/>
            <a:ext cx="3571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МБОУ г. Астрахани «СОШ №71»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286512" y="5214950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Работу выполнила:</a:t>
            </a:r>
          </a:p>
          <a:p>
            <a:r>
              <a:rPr lang="ru-RU" sz="1600" dirty="0" smtClean="0"/>
              <a:t>ученица 1 «А» класса </a:t>
            </a:r>
          </a:p>
          <a:p>
            <a:r>
              <a:rPr lang="ru-RU" sz="1600" dirty="0" smtClean="0"/>
              <a:t>Балаян Лиана</a:t>
            </a:r>
            <a:endParaRPr lang="ru-RU" sz="1600" dirty="0"/>
          </a:p>
        </p:txBody>
      </p:sp>
      <p:pic>
        <p:nvPicPr>
          <p:cNvPr id="1026" name="Picture 2" descr="C:\Documents and Settings\Руфина\Рабочий стол\Лиана\IMG-20170214-WA0013.jpg"/>
          <p:cNvPicPr>
            <a:picLocks noChangeAspect="1" noChangeArrowheads="1"/>
          </p:cNvPicPr>
          <p:nvPr/>
        </p:nvPicPr>
        <p:blipFill>
          <a:blip r:embed="rId2"/>
          <a:srcRect t="11111" b="27778"/>
          <a:stretch>
            <a:fillRect/>
          </a:stretch>
        </p:blipFill>
        <p:spPr bwMode="auto">
          <a:xfrm>
            <a:off x="3643306" y="3000372"/>
            <a:ext cx="332186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Руфина\Рабочий стол\Лиана\IMG-20170214-WA0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67000"/>
            <a:ext cx="9144000" cy="1219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Руфина\Рабочий стол\Лиана\IMG-20170214-WA0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00618"/>
            <a:ext cx="9144000" cy="1219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Голуби очень быстро размножаются. Голубка кладет одно яйцо, через день второе. Самка и самец высиживают яйца по очереди. Самец днем, а ночью самка. Высиживают яйца 18 дней и потом вместе выкармливают птенцов.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Руфина\Рабочий стол\голуби\голуби гнезд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590554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256"/>
            <a:ext cx="77867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Птенцы голубей не покидают свои гнезда от четырех до шести недель после рождения, пока не вырастут. Поэтому городским жителям может показаться, что число голубей увеличивается каким-то волшебным образом – все птицы, которых мы видим на улице, уже взрослые, но нигде и никогда мы не видим птенцов.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Documents and Settings\Руфина\Рабочий стол\голуби\птенцы голуб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52"/>
            <a:ext cx="6000792" cy="4125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Руфина\Рабочий стол\Лиана\IMG-20170214-WA0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35798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142852"/>
            <a:ext cx="35766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Заключение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785794"/>
            <a:ext cx="835824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процессе исследования я прочитала познавательный материал не только о голубях, но и других птицах, узнала много нового и интересного.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Из всего сказанного можно сделать вывод: узнав больше об этих птицах, я стала более внимательно относиться к ним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птицы приносят человеку большую пользу. Птиц надо беречь, охранять, не беспокоить весной и летом, а зимой, в трудное голодное время - подкармливать.</a:t>
            </a:r>
            <a:endParaRPr lang="ru-RU" sz="2000" dirty="0" smtClean="0"/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Руфина\Рабочий стол\Лиана\IMG-20170309-WA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514"/>
            <a:ext cx="3000364" cy="4000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Руфина\Рабочий стол\Лиана\IMG-20170214-WA0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952722"/>
            <a:ext cx="2928958" cy="3905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51283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исследования: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807249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можно больше узнать о жизни голубей.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643182"/>
            <a:ext cx="56605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исследования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286124"/>
            <a:ext cx="807249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прочитать научно-популярную и художественно-публицистическую литературу о голубях;</a:t>
            </a:r>
          </a:p>
          <a:p>
            <a:pPr>
              <a:buFontTx/>
              <a:buChar char="-"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понаблюдать за голубями;</a:t>
            </a:r>
          </a:p>
          <a:p>
            <a:pPr>
              <a:buFontTx/>
              <a:buChar char="-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сделать вывод по проделанной работе.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786190"/>
            <a:ext cx="8072494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457200" algn="just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Птицы – удивительные существа.  Что же отличает птиц от других животных? Птицы это позвоночные, имеющие тело, покрытое перьями. Имеют роговой клюв, не более четырех пальцев на ногах, они дышат воздухом, а размножаются откладывая и высиживая яйца.</a:t>
            </a:r>
          </a:p>
          <a:p>
            <a:pPr indent="457200" algn="just"/>
            <a:r>
              <a:rPr lang="ru-RU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Наука о птицах называется – орнитология. </a:t>
            </a:r>
            <a:endParaRPr lang="ru-RU" sz="24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Documents and Settings\Руфина\Рабочий стол\Лиана\IMG-20170214-WA0021.jpg"/>
          <p:cNvPicPr>
            <a:picLocks noChangeAspect="1" noChangeArrowheads="1"/>
          </p:cNvPicPr>
          <p:nvPr/>
        </p:nvPicPr>
        <p:blipFill>
          <a:blip r:embed="rId2"/>
          <a:srcRect t="5172" b="34051"/>
          <a:stretch>
            <a:fillRect/>
          </a:stretch>
        </p:blipFill>
        <p:spPr bwMode="auto">
          <a:xfrm>
            <a:off x="2571736" y="214290"/>
            <a:ext cx="414337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Руфина\Рабочий стол\Лиана\IMG-20170214-WA0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3929089" cy="5238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714356"/>
            <a:ext cx="807249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457200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моего исследования «Жизнь голубей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357298"/>
            <a:ext cx="350046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Голубь – это первая птица, с которой меня познакомила мама.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Этих красивых птиц я видела везде, во дворе, в парках, в скверах, и зимой и летом.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57166"/>
            <a:ext cx="46842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Породы голубей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857760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Летные - они высоко поднимаются в небо, за ними очень интересно наблюдать. </a:t>
            </a:r>
          </a:p>
          <a:p>
            <a:pPr indent="45720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Есть порода бойцовых – они очень красивые, у них на лапках растут перья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Руфина\Рабочий стол\голуби\голубь лет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3036050" cy="3579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Руфина\Рабочий стол\голуби\бойцовые голуб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500174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500570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Почтовые голуби - существуют много-много лет, о них известно еще с древних времен. Они переносят письма через моря и океаны. Эта порода очень вынослива, бывает, не едят целую неделю, но доносят письма к месту назначения.</a:t>
            </a:r>
          </a:p>
          <a:p>
            <a:pPr indent="4572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Декоративные голуби: павлиньи, у них красивый, похожий на павлиний, хвост.</a:t>
            </a:r>
          </a:p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Documents and Settings\Руфина\Рабочий стол\голуби\почтовый голубь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642918"/>
            <a:ext cx="3467422" cy="3799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Руфина\Рабочий стол\голуби\декоратичные голуб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4614961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голубятне каждый голубь должен иметь свое место для сидения и гнездо для выведения птенцов. В течение холодных зимних месяцев голуби  значительную часть суток проводят на насестах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C:\Documents and Settings\Руфина\Рабочий стол\Лиана\IMG-20170214-WA0009.jpg"/>
          <p:cNvPicPr/>
          <p:nvPr/>
        </p:nvPicPr>
        <p:blipFill>
          <a:blip r:embed="rId2" cstate="print"/>
          <a:srcRect b="34667"/>
          <a:stretch>
            <a:fillRect/>
          </a:stretch>
        </p:blipFill>
        <p:spPr bwMode="auto">
          <a:xfrm>
            <a:off x="1714480" y="2500306"/>
            <a:ext cx="5429273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4429132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Очень важное значение в разведении голубей имеет кормление. Кормим голубей в основном зерном, ячменем, просом, семечками. В зависимости от сезона рацион голубей меняется. С начала декабря до середины февраля голубей переводим на зимний рацион.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C:\Documents and Settings\Руфина\Рабочий стол\Лиана\IMG-20170214-WA0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28"/>
            <a:ext cx="5581681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429264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кормлении голубей у меня есть возможность понаблюдать за ними, за их поведением.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C:\Documents and Settings\Руфина\Рабочий стол\Лиана\IMG-20170214-WA0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66"/>
            <a:ext cx="365380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Руфина\Рабочий стол\Лиана\IMG-20170214-WA0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3696917" cy="4929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143</TotalTime>
  <Words>489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Дина Салаватовна</dc:creator>
  <cp:lastModifiedBy>Дина Салаватовна</cp:lastModifiedBy>
  <cp:revision>155</cp:revision>
  <dcterms:created xsi:type="dcterms:W3CDTF">2017-03-26T01:23:22Z</dcterms:created>
  <dcterms:modified xsi:type="dcterms:W3CDTF">2017-03-27T04:37:20Z</dcterms:modified>
</cp:coreProperties>
</file>