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2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71" r:id="rId10"/>
    <p:sldId id="272" r:id="rId11"/>
    <p:sldId id="273" r:id="rId12"/>
    <p:sldId id="274" r:id="rId13"/>
    <p:sldId id="276" r:id="rId14"/>
    <p:sldId id="278" r:id="rId15"/>
    <p:sldId id="28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139E"/>
    <a:srgbClr val="E355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1159" autoAdjust="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DCD56-3309-4C2D-8D77-AC4A980DCAE2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3E055-70EE-46E7-82F7-2D4EBF568F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DCD56-3309-4C2D-8D77-AC4A980DCAE2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3E055-70EE-46E7-82F7-2D4EBF568F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DCD56-3309-4C2D-8D77-AC4A980DCAE2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3E055-70EE-46E7-82F7-2D4EBF568F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DCD56-3309-4C2D-8D77-AC4A980DCAE2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3E055-70EE-46E7-82F7-2D4EBF568F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DCD56-3309-4C2D-8D77-AC4A980DCAE2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3E055-70EE-46E7-82F7-2D4EBF568F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DCD56-3309-4C2D-8D77-AC4A980DCAE2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3E055-70EE-46E7-82F7-2D4EBF568F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DCD56-3309-4C2D-8D77-AC4A980DCAE2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3E055-70EE-46E7-82F7-2D4EBF568F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DCD56-3309-4C2D-8D77-AC4A980DCAE2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3E055-70EE-46E7-82F7-2D4EBF568F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DCD56-3309-4C2D-8D77-AC4A980DCAE2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3E055-70EE-46E7-82F7-2D4EBF568F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DCD56-3309-4C2D-8D77-AC4A980DCAE2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3E055-70EE-46E7-82F7-2D4EBF568F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DCD56-3309-4C2D-8D77-AC4A980DCAE2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3E055-70EE-46E7-82F7-2D4EBF568F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8BDCD56-3309-4C2D-8D77-AC4A980DCAE2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8F3E055-70EE-46E7-82F7-2D4EBF568F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td3.mycdn.me/image?id=837791282624&amp;t=20&amp;plc=WEB&amp;tkn=*zU1dFVOhzTZCGE6WlNaEj9XnlM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40568" y="-315416"/>
            <a:ext cx="10225136" cy="7173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1557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cer\Desktop\Tayg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3412" y="-99392"/>
            <a:ext cx="9374078" cy="6957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2591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cer\Desktop\192674_ma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16632" y="0"/>
            <a:ext cx="124682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8989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cer\Desktop\niceimage.ru-342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04664" y="116632"/>
            <a:ext cx="12216748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694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acer\Desktop\image_5905dbf1020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85626" y="0"/>
            <a:ext cx="109735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0399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acer\Desktop\oboi-na-stol-141_2560x160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48680" y="-531440"/>
            <a:ext cx="12212556" cy="7632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3840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cer\Desktop\21734545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65885" y="-204343"/>
            <a:ext cx="9609885" cy="7233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3699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2996952"/>
            <a:ext cx="5637010" cy="882119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/>
              <a:t>Государственный флаг</a:t>
            </a:r>
          </a:p>
          <a:p>
            <a:pPr algn="l"/>
            <a:endParaRPr lang="ru-RU" sz="3600" b="1" dirty="0" smtClean="0">
              <a:solidFill>
                <a:srgbClr val="002060"/>
              </a:solidFill>
            </a:endParaRPr>
          </a:p>
          <a:p>
            <a:pPr algn="l"/>
            <a:r>
              <a:rPr lang="ru-RU" sz="3600" b="1" dirty="0" smtClean="0"/>
              <a:t>Государственный герб</a:t>
            </a:r>
          </a:p>
          <a:p>
            <a:pPr algn="l"/>
            <a:endParaRPr lang="ru-RU" sz="3600" b="1" dirty="0" smtClean="0">
              <a:solidFill>
                <a:srgbClr val="002060"/>
              </a:solidFill>
            </a:endParaRPr>
          </a:p>
          <a:p>
            <a:pPr algn="l"/>
            <a:r>
              <a:rPr lang="ru-RU" sz="3600" b="1" dirty="0" smtClean="0"/>
              <a:t>Государственный гимн</a:t>
            </a:r>
            <a:endParaRPr lang="ru-RU" sz="36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928670"/>
            <a:ext cx="7851648" cy="1428760"/>
          </a:xfrm>
        </p:spPr>
        <p:txBody>
          <a:bodyPr>
            <a:noAutofit/>
          </a:bodyPr>
          <a:lstStyle/>
          <a:p>
            <a:pPr algn="ctr"/>
            <a:r>
              <a:rPr lang="ru-RU" sz="4400" u="sng" dirty="0" smtClean="0">
                <a:solidFill>
                  <a:srgbClr val="FF0000"/>
                </a:solidFill>
              </a:rPr>
              <a:t>Символы</a:t>
            </a:r>
            <a:r>
              <a:rPr lang="ru-RU" sz="4400" dirty="0" smtClean="0">
                <a:solidFill>
                  <a:srgbClr val="FF0000"/>
                </a:solidFill>
              </a:rPr>
              <a:t> </a:t>
            </a:r>
            <a:r>
              <a:rPr lang="ru-RU" sz="4400" u="sng" dirty="0" smtClean="0">
                <a:solidFill>
                  <a:srgbClr val="FF0000"/>
                </a:solidFill>
              </a:rPr>
              <a:t>Государственной</a:t>
            </a:r>
            <a:r>
              <a:rPr lang="ru-RU" sz="4400" dirty="0" smtClean="0">
                <a:solidFill>
                  <a:srgbClr val="FF0000"/>
                </a:solidFill>
              </a:rPr>
              <a:t> власти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2060848"/>
            <a:ext cx="4464496" cy="4781227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/>
              <a:t> </a:t>
            </a:r>
            <a:r>
              <a:rPr lang="ru-RU" sz="3300" b="1" dirty="0"/>
              <a:t>С</a:t>
            </a:r>
            <a:r>
              <a:rPr lang="ru-RU" sz="3300" b="1" dirty="0" smtClean="0"/>
              <a:t>остоит из одного или нескольких цветов  с изображенными</a:t>
            </a:r>
            <a:r>
              <a:rPr lang="ru-RU" sz="3300" b="1" dirty="0" smtClean="0">
                <a:solidFill>
                  <a:srgbClr val="002060"/>
                </a:solidFill>
              </a:rPr>
              <a:t>  </a:t>
            </a:r>
            <a:r>
              <a:rPr lang="ru-RU" sz="3300" b="1" dirty="0" smtClean="0"/>
              <a:t>на</a:t>
            </a:r>
            <a:r>
              <a:rPr lang="ru-RU" sz="3300" b="1" dirty="0" smtClean="0">
                <a:solidFill>
                  <a:srgbClr val="002060"/>
                </a:solidFill>
              </a:rPr>
              <a:t> </a:t>
            </a:r>
            <a:r>
              <a:rPr lang="ru-RU" sz="3300" b="1" dirty="0" smtClean="0"/>
              <a:t>нем</a:t>
            </a:r>
            <a:r>
              <a:rPr lang="ru-RU" sz="3300" b="1" dirty="0" smtClean="0">
                <a:solidFill>
                  <a:srgbClr val="002060"/>
                </a:solidFill>
              </a:rPr>
              <a:t> </a:t>
            </a:r>
            <a:r>
              <a:rPr lang="ru-RU" sz="3300" b="1" dirty="0" smtClean="0"/>
              <a:t>эмблемами или знаками.</a:t>
            </a:r>
            <a:r>
              <a:rPr lang="ru-RU" sz="3300" b="1" dirty="0" smtClean="0">
                <a:solidFill>
                  <a:srgbClr val="002060"/>
                </a:solidFill>
              </a:rPr>
              <a:t> </a:t>
            </a:r>
            <a:endParaRPr lang="ru-RU" sz="33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88640"/>
            <a:ext cx="7851648" cy="1492138"/>
          </a:xfrm>
        </p:spPr>
        <p:txBody>
          <a:bodyPr/>
          <a:lstStyle/>
          <a:p>
            <a:r>
              <a:rPr lang="ru-RU" sz="4800" u="sng" dirty="0" smtClean="0">
                <a:solidFill>
                  <a:srgbClr val="FF0000"/>
                </a:solidFill>
              </a:rPr>
              <a:t>Государственный</a:t>
            </a:r>
            <a:r>
              <a:rPr lang="ru-RU" sz="4800" dirty="0" smtClean="0">
                <a:solidFill>
                  <a:srgbClr val="FF0000"/>
                </a:solidFill>
              </a:rPr>
              <a:t> флаг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4" name="Picture 5" descr="img7169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608249" y="1268760"/>
            <a:ext cx="4360507" cy="4536504"/>
          </a:xfrm>
          <a:prstGeom prst="rect">
            <a:avLst/>
          </a:prstGeom>
          <a:noFill/>
          <a:ln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20688"/>
            <a:ext cx="7772400" cy="1000132"/>
          </a:xfrm>
        </p:spPr>
        <p:txBody>
          <a:bodyPr/>
          <a:lstStyle/>
          <a:p>
            <a:r>
              <a:rPr lang="ru-RU" u="sng" dirty="0" smtClean="0">
                <a:solidFill>
                  <a:srgbClr val="FF0000"/>
                </a:solidFill>
              </a:rPr>
              <a:t>Государственный</a:t>
            </a:r>
            <a:r>
              <a:rPr lang="ru-RU" dirty="0" smtClean="0">
                <a:solidFill>
                  <a:srgbClr val="FF0000"/>
                </a:solidFill>
              </a:rPr>
              <a:t> герб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2204864"/>
            <a:ext cx="4032448" cy="4536504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Эмблема государства, изображаемая            на печатях, флагах, государственных официальных документах.</a:t>
            </a:r>
            <a:endParaRPr lang="ru-RU" sz="2800" b="1" dirty="0"/>
          </a:p>
        </p:txBody>
      </p:sp>
      <p:pic>
        <p:nvPicPr>
          <p:cNvPr id="4" name="Picture 11" descr="Рисунок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2090892"/>
            <a:ext cx="3671600" cy="430534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788024" y="1412776"/>
            <a:ext cx="3820414" cy="401648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/>
              <a:t>Торжественное музыкальное произведение, принятое как символ государственного единства.</a:t>
            </a:r>
            <a:endParaRPr lang="ru-RU" sz="2800" b="1" dirty="0"/>
          </a:p>
        </p:txBody>
      </p:sp>
      <p:pic>
        <p:nvPicPr>
          <p:cNvPr id="4" name="Picture 5" descr="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954088"/>
            <a:ext cx="4078287" cy="590391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5673" y="1052736"/>
            <a:ext cx="7772400" cy="754942"/>
          </a:xfrm>
        </p:spPr>
        <p:txBody>
          <a:bodyPr/>
          <a:lstStyle/>
          <a:p>
            <a:pPr algn="ctr"/>
            <a:r>
              <a:rPr lang="ru-RU" u="sng" dirty="0" smtClean="0">
                <a:solidFill>
                  <a:srgbClr val="FF0000"/>
                </a:solidFill>
              </a:rPr>
              <a:t>Символика цветов</a:t>
            </a:r>
            <a:endParaRPr lang="ru-RU" u="sng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2324" y="2348880"/>
            <a:ext cx="7772400" cy="1143008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Белый цвет символизирует мир, чистоту,  благородство.</a:t>
            </a:r>
          </a:p>
          <a:p>
            <a:endParaRPr lang="ru-RU" sz="4400" dirty="0"/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731779" y="4581128"/>
            <a:ext cx="7632700" cy="18732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42976" y="1142984"/>
            <a:ext cx="7772400" cy="3071392"/>
          </a:xfrm>
        </p:spPr>
        <p:txBody>
          <a:bodyPr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</a:rPr>
              <a:t>Синий цвет </a:t>
            </a:r>
            <a:r>
              <a:rPr lang="ru-RU" sz="4800" dirty="0" smtClean="0"/>
              <a:t>– символ неба, верности, духовности.</a:t>
            </a:r>
          </a:p>
          <a:p>
            <a:endParaRPr lang="ru-RU" sz="2800" dirty="0" smtClean="0"/>
          </a:p>
          <a:p>
            <a:endParaRPr lang="ru-RU" dirty="0"/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827584" y="3789040"/>
            <a:ext cx="7777162" cy="1976329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928670"/>
            <a:ext cx="7772400" cy="2286016"/>
          </a:xfrm>
        </p:spPr>
        <p:txBody>
          <a:bodyPr/>
          <a:lstStyle/>
          <a:p>
            <a:pPr algn="ctr"/>
            <a:r>
              <a:rPr lang="ru-RU" sz="4800" b="1" dirty="0" smtClean="0">
                <a:solidFill>
                  <a:srgbClr val="FF3300"/>
                </a:solidFill>
              </a:rPr>
              <a:t>Красный цвет</a:t>
            </a:r>
            <a:r>
              <a:rPr lang="ru-RU" sz="4800" b="1" dirty="0" smtClean="0"/>
              <a:t> </a:t>
            </a:r>
            <a:r>
              <a:rPr lang="ru-RU" sz="4000" dirty="0" smtClean="0"/>
              <a:t>символизирует отвагу, героизм, великодушие, огонь.</a:t>
            </a:r>
          </a:p>
          <a:p>
            <a:endParaRPr lang="ru-RU" dirty="0"/>
          </a:p>
        </p:txBody>
      </p:sp>
      <p:pic>
        <p:nvPicPr>
          <p:cNvPr id="4" name="Picture 7" descr="flag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0753"/>
          <a:stretch>
            <a:fillRect/>
          </a:stretch>
        </p:blipFill>
        <p:spPr>
          <a:xfrm>
            <a:off x="900113" y="3789363"/>
            <a:ext cx="7488237" cy="1665287"/>
          </a:xfrm>
          <a:prstGeom prst="rect">
            <a:avLst/>
          </a:prstGeom>
          <a:noFill/>
          <a:ln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td3.mycdn.me/image?id=837791282624&amp;t=20&amp;plc=WEB&amp;tkn=*zU1dFVOhzTZCGE6WlNaEj9XnlM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4544" y="0"/>
            <a:ext cx="100091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5275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371</TotalTime>
  <Words>83</Words>
  <Application>Microsoft Office PowerPoint</Application>
  <PresentationFormat>Экран (4:3)</PresentationFormat>
  <Paragraphs>15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Georgia</vt:lpstr>
      <vt:lpstr>Trebuchet MS</vt:lpstr>
      <vt:lpstr>Воздушный поток</vt:lpstr>
      <vt:lpstr>Презентация PowerPoint</vt:lpstr>
      <vt:lpstr>Символы Государственной власти</vt:lpstr>
      <vt:lpstr>Государственный флаг</vt:lpstr>
      <vt:lpstr>Государственный герб</vt:lpstr>
      <vt:lpstr>Презентация PowerPoint</vt:lpstr>
      <vt:lpstr>Символика цветов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Государственного флага Российской Федерации</dc:title>
  <dc:creator>dns-dns</dc:creator>
  <cp:lastModifiedBy>Асус</cp:lastModifiedBy>
  <cp:revision>56</cp:revision>
  <dcterms:created xsi:type="dcterms:W3CDTF">2014-08-21T10:47:11Z</dcterms:created>
  <dcterms:modified xsi:type="dcterms:W3CDTF">2017-10-18T10:40:28Z</dcterms:modified>
</cp:coreProperties>
</file>