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6" r:id="rId4"/>
    <p:sldId id="257" r:id="rId5"/>
    <p:sldId id="263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7236296" y="5157192"/>
            <a:ext cx="581822" cy="360040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5"/>
            <a:ext cx="8424936" cy="21602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2656"/>
            <a:ext cx="8424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Дидактическое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пособие - авторский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  тренажер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мелкой моторики «Великолепный Гоша».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302" y="1844824"/>
            <a:ext cx="3743325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782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692696"/>
            <a:ext cx="8147248" cy="5433467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/>
              <a:t>Техника изготовления: из яркого фетра и кусков ткани различной фактуры выкраиваются детали клоуна Гоши и сшиваются между собой нитками. Игрушка набивается синтепоном. Волосы оформляются из шерстяной пряжи двух цветов. Отдельно пришивается шапка-колпак, из разноцветной ткани. Дополнительно вшивается замок, пришиваются липучки, пуговицы и петли, портновские кнопки, пояс – лента.  Шорты и жилет снимаются, на жилете с помощью дырокола и резинки  сделана шнуровка. Декоративные элементы- фетровые листочки крепятся к жилету и поясу Гоши при помощи кнопок. На шее – атласный галстук-лента. </a:t>
            </a:r>
          </a:p>
        </p:txBody>
      </p:sp>
    </p:spTree>
    <p:extLst>
      <p:ext uri="{BB962C8B-B14F-4D97-AF65-F5344CB8AC3E}">
        <p14:creationId xmlns:p14="http://schemas.microsoft.com/office/powerpoint/2010/main" val="3782661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аттестация\фото\фото003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692696"/>
            <a:ext cx="4464496" cy="549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38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955175" cy="24858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Дидактическое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пособие «Заботливый ежик».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2050" name="Picture 2" descr="C:\Users\1\Desktop\аттестация\авторские работы и публикации\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548680"/>
            <a:ext cx="4779643" cy="410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9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548680"/>
            <a:ext cx="8291264" cy="5577483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/>
              <a:t>Техника изготовления: </a:t>
            </a:r>
          </a:p>
          <a:p>
            <a:pPr algn="just"/>
            <a:r>
              <a:rPr lang="ru-RU" sz="2400" b="1" dirty="0"/>
              <a:t>на пластиковую разделочную доску при помощи клея «Момент» крепится силуэт ежика, с пришитыми на него портновскими кнопками (разного размера) и липучками, а также силуэты солнышка, облаков, цветочка.</a:t>
            </a:r>
          </a:p>
          <a:p>
            <a:pPr algn="just"/>
            <a:r>
              <a:rPr lang="ru-RU" sz="2400" b="1" dirty="0"/>
              <a:t>Материал:  кусочки фетра коричневого, красного, желтого, белого, зеленого цветов; портновские кнопки разного размера; липучка; пластиковая разделочная доска; нитки. Использованные материалы полностью безопасны и гигиеничны.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074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76863" cy="1080120"/>
          </a:xfrm>
        </p:spPr>
        <p:txBody>
          <a:bodyPr/>
          <a:lstStyle/>
          <a:p>
            <a:r>
              <a:rPr lang="ru-RU" dirty="0"/>
              <a:t>«Волшебный грибок»</a:t>
            </a:r>
          </a:p>
        </p:txBody>
      </p:sp>
      <p:pic>
        <p:nvPicPr>
          <p:cNvPr id="5122" name="Picture 2" descr="C:\Users\1\Desktop\аттестация\авторские работы и публикации\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7704" y="1700808"/>
            <a:ext cx="5328592" cy="489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458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908720"/>
            <a:ext cx="8208912" cy="4824536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/>
              <a:t>Техника изготовления: из фетра выкраиваются детали гриба и сшиваются между собой нитками. Дополнительно вшивается замок и пришиваются на шляпку гриба портновские кнопки, липучка.</a:t>
            </a:r>
          </a:p>
          <a:p>
            <a:pPr algn="just"/>
            <a:r>
              <a:rPr lang="ru-RU" sz="2400" b="1" dirty="0"/>
              <a:t> Материал: кусочки фетра коричневого, красного, желтого, белого, зеленого цветов; портновские кнопки разного размера; липучка; нитки, замок - молния белого цвета. Использованные материалы полностью безопасны и гигиеничны.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9760131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125</TotalTime>
  <Words>248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                                        </vt:lpstr>
      <vt:lpstr>Презентация PowerPoint</vt:lpstr>
      <vt:lpstr>Презентация PowerPoint</vt:lpstr>
      <vt:lpstr> Дидактическое пособие «Заботливый ежик». </vt:lpstr>
      <vt:lpstr>Презентация PowerPoint</vt:lpstr>
      <vt:lpstr>«Волшебный грибок»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2017-10-16T08:05:27Z</dcterms:created>
  <dcterms:modified xsi:type="dcterms:W3CDTF">2017-10-18T00:49:56Z</dcterms:modified>
</cp:coreProperties>
</file>