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840-721D-4065-AFA4-E0C1A3B258F0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7BAF-11A9-497E-B197-BF03015FBA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840-721D-4065-AFA4-E0C1A3B258F0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7BAF-11A9-497E-B197-BF03015FBA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840-721D-4065-AFA4-E0C1A3B258F0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7BAF-11A9-497E-B197-BF03015FBA4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840-721D-4065-AFA4-E0C1A3B258F0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7BAF-11A9-497E-B197-BF03015FBA4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840-721D-4065-AFA4-E0C1A3B258F0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7BAF-11A9-497E-B197-BF03015FBA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840-721D-4065-AFA4-E0C1A3B258F0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7BAF-11A9-497E-B197-BF03015FBA4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840-721D-4065-AFA4-E0C1A3B258F0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7BAF-11A9-497E-B197-BF03015FBA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840-721D-4065-AFA4-E0C1A3B258F0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7BAF-11A9-497E-B197-BF03015FBA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840-721D-4065-AFA4-E0C1A3B258F0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7BAF-11A9-497E-B197-BF03015FBA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840-721D-4065-AFA4-E0C1A3B258F0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7BAF-11A9-497E-B197-BF03015FBA4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840-721D-4065-AFA4-E0C1A3B258F0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7BAF-11A9-497E-B197-BF03015FBA4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5DF9840-721D-4065-AFA4-E0C1A3B258F0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ED27BAF-11A9-497E-B197-BF03015FBA4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доброе утр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404664"/>
            <a:ext cx="8619781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751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" t="18453" r="48239" b="40774"/>
          <a:stretch/>
        </p:blipFill>
        <p:spPr bwMode="auto">
          <a:xfrm>
            <a:off x="395536" y="2780928"/>
            <a:ext cx="7914106" cy="3774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8652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780928"/>
            <a:ext cx="6674572" cy="1109737"/>
          </a:xfrm>
          <a:prstGeom prst="rect">
            <a:avLst/>
          </a:prstGeom>
        </p:spPr>
        <p:txBody>
          <a:bodyPr wrap="none">
            <a:prstTxWarp prst="textCurveDown">
              <a:avLst/>
            </a:prstTxWarp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Всем спасибо!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541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16832"/>
            <a:ext cx="6923112" cy="3849291"/>
          </a:xfrm>
        </p:spPr>
        <p:txBody>
          <a:bodyPr>
            <a:prstTxWarp prst="textCurveDown">
              <a:avLst/>
            </a:prstTxWarp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Arial Black" panose="020B0A04020102020204" pitchFamily="34" charset="0"/>
              </a:rPr>
              <a:t>О ,С, ,К, У, Н, И, Т, А </a:t>
            </a:r>
            <a:endParaRPr lang="ru-RU" sz="1400" dirty="0">
              <a:latin typeface="Arial Black" panose="020B0A040201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0237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7274084"/>
              </p:ext>
            </p:extLst>
          </p:nvPr>
        </p:nvGraphicFramePr>
        <p:xfrm>
          <a:off x="827584" y="3212976"/>
          <a:ext cx="7408862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Гласные</a:t>
                      </a:r>
                      <a:r>
                        <a:rPr lang="ru-RU" sz="3600" baseline="0" dirty="0" smtClean="0"/>
                        <a:t> буквы</a:t>
                      </a:r>
                      <a:endParaRPr lang="ru-RU" sz="3600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Согласные буквы</a:t>
                      </a:r>
                      <a:endParaRPr lang="ru-RU" sz="3600" dirty="0"/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А, о, и, у, ы</a:t>
                      </a:r>
                      <a:endParaRPr lang="ru-RU" sz="3600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С, к, н, т</a:t>
                      </a:r>
                      <a:endParaRPr lang="ru-RU" sz="3600" dirty="0"/>
                    </a:p>
                  </a:txBody>
                  <a:tcPr marL="82321" marR="8232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247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772816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сказочной стране далёкой,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полянке у пруда,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 – да был народ весёлый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букашка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добрым именем Милашка,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Пчелёнок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он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трудяшка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зелёный «человечек»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названием кузнечик.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Вдруг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Луны свалился к ним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Неизвестный «гражданин».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Лунтиком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его прозвали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все дружно уважали. </a:t>
            </a:r>
          </a:p>
        </p:txBody>
      </p:sp>
    </p:spTree>
    <p:extLst>
      <p:ext uri="{BB962C8B-B14F-4D97-AF65-F5344CB8AC3E}">
        <p14:creationId xmlns:p14="http://schemas.microsoft.com/office/powerpoint/2010/main" val="3552355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лунт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4600"/>
            <a:ext cx="7704856" cy="595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179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Буква Л</a:t>
            </a:r>
            <a:endParaRPr lang="ru-RU" dirty="0"/>
          </a:p>
        </p:txBody>
      </p:sp>
      <p:pic>
        <p:nvPicPr>
          <p:cNvPr id="3074" name="Picture 2" descr="Картинки по запросу буква 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16832"/>
            <a:ext cx="35814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521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парах</a:t>
            </a:r>
            <a:endParaRPr lang="ru-RU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890838" y="32115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348038" y="4668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4" t="33311" r="50136" b="38889"/>
          <a:stretch/>
        </p:blipFill>
        <p:spPr bwMode="auto">
          <a:xfrm>
            <a:off x="755576" y="2924944"/>
            <a:ext cx="7378048" cy="2720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8186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pic>
        <p:nvPicPr>
          <p:cNvPr id="5122" name="Picture 2" descr="C:\Users\Фогель И И\Desktop\Безымянный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45" b="36561"/>
          <a:stretch/>
        </p:blipFill>
        <p:spPr bwMode="auto">
          <a:xfrm>
            <a:off x="539552" y="2780928"/>
            <a:ext cx="7992888" cy="335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684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pic>
        <p:nvPicPr>
          <p:cNvPr id="6146" name="Picture 2" descr="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56992"/>
            <a:ext cx="6759129" cy="3044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62724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</TotalTime>
  <Words>54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Буква Л</vt:lpstr>
      <vt:lpstr>Работа в парах</vt:lpstr>
      <vt:lpstr>Проверка</vt:lpstr>
      <vt:lpstr>Самостоятельная работа</vt:lpstr>
      <vt:lpstr>Проверка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Фогель И И</dc:creator>
  <cp:lastModifiedBy>Фогель И И</cp:lastModifiedBy>
  <cp:revision>3</cp:revision>
  <dcterms:created xsi:type="dcterms:W3CDTF">2017-10-19T01:00:45Z</dcterms:created>
  <dcterms:modified xsi:type="dcterms:W3CDTF">2017-10-19T01:30:16Z</dcterms:modified>
</cp:coreProperties>
</file>