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84" r:id="rId4"/>
    <p:sldId id="283" r:id="rId5"/>
    <p:sldId id="282" r:id="rId6"/>
    <p:sldId id="281" r:id="rId7"/>
    <p:sldId id="285" r:id="rId8"/>
    <p:sldId id="276" r:id="rId9"/>
    <p:sldId id="288" r:id="rId10"/>
    <p:sldId id="286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B2D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408" autoAdjust="0"/>
  </p:normalViewPr>
  <p:slideViewPr>
    <p:cSldViewPr>
      <p:cViewPr>
        <p:scale>
          <a:sx n="67" d="100"/>
          <a:sy n="67" d="100"/>
        </p:scale>
        <p:origin x="-147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Сергей\Desktop\sm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1" cy="66247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5440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etodist\Desktop\fon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Играйте с детьми!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Играйте искренне!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мы вместе с ними бегаем, гоняем мяч, катаем с горки, дети начинают верить, что их воспитатели не всегда были взрослыми.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мы становимся ближе друг к другу.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9815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etodist\Desktop\fon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5400" b="1" dirty="0"/>
          </a:p>
          <a:p>
            <a:pPr marL="0" indent="0" algn="ctr">
              <a:buNone/>
            </a:pPr>
            <a:r>
              <a:rPr lang="ru-RU" sz="5400" b="1" dirty="0">
                <a:latin typeface="Arial Black" panose="020B0A04020102020204" pitchFamily="34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31741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etodist\Desktop\fon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Игра</a:t>
            </a:r>
            <a:r>
              <a:rPr lang="ru-RU" dirty="0" smtClean="0"/>
              <a:t> — ведущая деятельность дошкольника, в которой складывается его социальная компетентность: в условных обстоятельствах и в обобщенной форме ребенок овладевает смыслом </a:t>
            </a:r>
            <a:endParaRPr lang="ru-RU" dirty="0" smtClean="0"/>
          </a:p>
          <a:p>
            <a:pPr>
              <a:buNone/>
            </a:pPr>
            <a:r>
              <a:rPr lang="ru-RU" smtClean="0"/>
              <a:t> </a:t>
            </a:r>
            <a:r>
              <a:rPr lang="ru-RU" smtClean="0"/>
              <a:t>  </a:t>
            </a:r>
            <a:r>
              <a:rPr lang="ru-RU" smtClean="0"/>
              <a:t>человеческой </a:t>
            </a:r>
            <a:r>
              <a:rPr lang="ru-RU" dirty="0" smtClean="0"/>
              <a:t>деятельности и взаимоотношений между людьми.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9815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etodist\Desktop\fon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714356"/>
            <a:ext cx="8715436" cy="5411807"/>
          </a:xfrm>
        </p:spPr>
        <p:txBody>
          <a:bodyPr>
            <a:normAutofit fontScale="70000" lnSpcReduction="20000"/>
          </a:bodyPr>
          <a:lstStyle/>
          <a:p>
            <a:pPr lvl="0" algn="ctr">
              <a:buNone/>
            </a:pPr>
            <a:r>
              <a:rPr lang="ru-RU" dirty="0" smtClean="0"/>
              <a:t>  </a:t>
            </a:r>
            <a:r>
              <a:rPr lang="ru-RU" sz="4600" b="1" dirty="0" smtClean="0">
                <a:cs typeface="Aharoni" pitchFamily="2" charset="-79"/>
              </a:rPr>
              <a:t>Виды игр  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на развитие внимания, логического мышления, памяти, зрения, слуха, различения формы, величины, ориентации в пространстве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Сюжетно–ролевые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Театрализованные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игры – инсценировки, игры имитационного характера с использованием пения и танцевально-ритмичных движений, игры-драматизации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Режиссёрские 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Строительные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Народные, хороводные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 с песком, игры-исследования и игры эксперименты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Подвижные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Спортивные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Игры- забавы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Самостоятельная игровая деятельность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9815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etodist\Desktop\fon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Новая папка (3)\P10600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643050"/>
            <a:ext cx="3809993" cy="2857495"/>
          </a:xfrm>
          <a:prstGeom prst="rect">
            <a:avLst/>
          </a:prstGeom>
          <a:noFill/>
        </p:spPr>
      </p:pic>
      <p:pic>
        <p:nvPicPr>
          <p:cNvPr id="1027" name="Picture 3" descr="C:\Users\User\Desktop\конкурс\P10604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500438"/>
            <a:ext cx="3714744" cy="27860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9815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etodist\Desktop\fon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Подвижные игры</a:t>
            </a:r>
            <a:endParaRPr lang="ru-RU" sz="3600" dirty="0"/>
          </a:p>
        </p:txBody>
      </p:sp>
      <p:pic>
        <p:nvPicPr>
          <p:cNvPr id="3074" name="Picture 2" descr="C:\Users\User\Desktop\Новая папка\P10509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785926"/>
            <a:ext cx="3428992" cy="2571744"/>
          </a:xfrm>
          <a:prstGeom prst="rect">
            <a:avLst/>
          </a:prstGeom>
          <a:noFill/>
        </p:spPr>
      </p:pic>
      <p:pic>
        <p:nvPicPr>
          <p:cNvPr id="3076" name="Picture 4" descr="C:\Users\User\Desktop\конкурс\P10605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429000"/>
            <a:ext cx="3714776" cy="2786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9815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etodist\Desktop\fon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Сюжетно-ролевые игры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конкурс\P10604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680373"/>
            <a:ext cx="3429024" cy="3777943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2357430"/>
            <a:ext cx="3550728" cy="382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99815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etodist\Desktop\fon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Спортивные игры - соревнования</a:t>
            </a:r>
            <a:endParaRPr lang="ru-RU" sz="3600" dirty="0"/>
          </a:p>
        </p:txBody>
      </p:sp>
      <p:pic>
        <p:nvPicPr>
          <p:cNvPr id="4" name="Picture 3" descr="D:\Садик 2016\P10405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500306"/>
            <a:ext cx="2857520" cy="3810027"/>
          </a:xfrm>
          <a:prstGeom prst="rect">
            <a:avLst/>
          </a:prstGeom>
          <a:noFill/>
        </p:spPr>
      </p:pic>
      <p:pic>
        <p:nvPicPr>
          <p:cNvPr id="4098" name="Picture 2" descr="D:\садик 2014\P10206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2000240"/>
            <a:ext cx="4214842" cy="31611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9815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etodist\Desktop\fon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cap="small" dirty="0" smtClean="0">
                <a:latin typeface="Times New Roman" pitchFamily="18" charset="0"/>
                <a:cs typeface="Times New Roman" pitchFamily="18" charset="0"/>
              </a:rPr>
              <a:t>Строительные игры</a:t>
            </a:r>
            <a:endParaRPr lang="ru-RU" sz="3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203" y="1857364"/>
            <a:ext cx="3939920" cy="3071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005348"/>
            <a:ext cx="3286148" cy="317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99815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etodist\Desktop\fon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Театрализованные, режиссёрские 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Новая папка (3)\P10600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714488"/>
            <a:ext cx="3366284" cy="3143272"/>
          </a:xfrm>
          <a:prstGeom prst="rect">
            <a:avLst/>
          </a:prstGeom>
          <a:noFill/>
        </p:spPr>
      </p:pic>
      <p:pic>
        <p:nvPicPr>
          <p:cNvPr id="2051" name="Picture 3" descr="C:\Users\User\Desktop\Новая папка (3)\P10600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357562"/>
            <a:ext cx="3929090" cy="29468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9815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92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бюджетное дошкольное образовательное учреждение города Омска «Центр развития ребенка – детский сад № 345»</dc:title>
  <dc:creator>Сергей</dc:creator>
  <cp:lastModifiedBy>User</cp:lastModifiedBy>
  <cp:revision>81</cp:revision>
  <dcterms:created xsi:type="dcterms:W3CDTF">2016-10-08T11:27:41Z</dcterms:created>
  <dcterms:modified xsi:type="dcterms:W3CDTF">2017-10-14T09:19:17Z</dcterms:modified>
</cp:coreProperties>
</file>