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notesMasterIdLst>
    <p:notesMasterId r:id="rId12"/>
  </p:notesMasterIdLst>
  <p:sldIdLst>
    <p:sldId id="258" r:id="rId2"/>
    <p:sldId id="284" r:id="rId3"/>
    <p:sldId id="275" r:id="rId4"/>
    <p:sldId id="260" r:id="rId5"/>
    <p:sldId id="262" r:id="rId6"/>
    <p:sldId id="263" r:id="rId7"/>
    <p:sldId id="264" r:id="rId8"/>
    <p:sldId id="257" r:id="rId9"/>
    <p:sldId id="276" r:id="rId10"/>
    <p:sldId id="271" r:id="rId11"/>
  </p:sldIdLst>
  <p:sldSz cx="9144000" cy="6858000" type="screen4x3"/>
  <p:notesSz cx="6797675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5CCD3C-A5C1-4F74-952E-02B981165FDD}" type="datetimeFigureOut">
              <a:rPr lang="ru-RU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ECF32AE-E606-4A9B-9CC8-9784D2B30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8646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3561D9-C190-473A-8515-7C6240EA5A74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319F61-06B2-4A40-AC20-21944C9B98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E83B8-3A1D-4A83-B865-CD4A1E65D931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6CEA20-0734-4AE1-8AB4-BE47825E5E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E857F5-3EB5-4500-96F2-85FB12DD533B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84F47-35EE-47D2-BD18-9000E25617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1A7BD0-4CD5-49DC-B3CB-FC637CB04D96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A8D502-50AA-46A5-92CD-ECF6AE20E8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99DEF3-F0DC-4ACE-B5F3-65B8B331895E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A75B5-7167-4855-A8C0-F519A6AEE9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C70831-5D3E-42DE-8F8B-D3E181388039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CCE2A-9A11-4E1C-9F34-386F40AAD0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8D557B-469C-4B6A-8BB4-E4A79AAB9620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6644E-F8BE-4646-83C8-200207AF75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2B8A67-DEFD-4A41-8E8B-769177F9812B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241325-99F0-4AB0-A71A-638685F228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B16749-3FE2-433F-B196-668755F711DE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785572-7ECE-4BE5-A341-EA76629C37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BC2BF1-2047-4BF3-B755-622C054F97FF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132C54-6921-4A94-A3A3-4D1EC963CE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12D41E-7CAA-41B2-8125-07748A67CA21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212DBF-7402-49AC-AE4E-4559215EB3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1B3E366-9F56-4C14-99F9-A6F8E53A4CF4}" type="datetimeFigureOut">
              <a:rPr lang="ru-RU" smtClean="0"/>
              <a:pPr>
                <a:defRPr/>
              </a:pPr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5EB386-424E-494E-8EE4-425E52A753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286500"/>
          </a:xfrm>
        </p:spPr>
        <p:txBody>
          <a:bodyPr/>
          <a:lstStyle/>
          <a:p>
            <a:pPr marL="381000" indent="-381000" algn="ctr" eaLnBrk="1" hangingPunct="1">
              <a:buFont typeface="Wingdings 2" pitchFamily="18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81000" indent="-381000" algn="ctr" eaLnBrk="1" hangingPunct="1">
              <a:buFont typeface="Wingdings 2" pitchFamily="18" charset="2"/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Допчузу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81000" indent="-381000" algn="ctr" eaLnBrk="1" hangingPunct="1">
              <a:buFont typeface="Wingdings 2" pitchFamily="18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81000" indent="-381000" eaLnBrk="1" hangingPunct="1">
              <a:buFont typeface="Wingdings 2" pitchFamily="18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81000" indent="-381000" eaLnBrk="1" hangingPunct="1">
              <a:buFont typeface="Wingdings 2" pitchFamily="18" charset="2"/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Домактыӊ ийиги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черге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кежигүннериниӊ дугайында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бидиг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81000" indent="-381000" eaLnBrk="1" hangingPunct="1">
              <a:buFont typeface="Wingdings 2" pitchFamily="18" charset="2"/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Чурук-биле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ажыл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81000" indent="-381000" eaLnBrk="1" hangingPunct="1">
              <a:buFont typeface="Wingdings 2" pitchFamily="18" charset="2"/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Ажыглаан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литература.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idx="1"/>
          </p:nvPr>
        </p:nvSpPr>
        <p:spPr>
          <a:xfrm>
            <a:off x="301625" y="428625"/>
            <a:ext cx="8504238" cy="56705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Ажыглаан литература</a:t>
            </a:r>
          </a:p>
          <a:p>
            <a:pPr algn="ctr" eaLnBrk="1" hangingPunct="1"/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1. Д. А. Монгуш, К. Б. Куулар. Тыва дыл. Ортумак школаның 6-7 класстарга өөредилге ному. – Кызыл, 1995. 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2. Тыва дылдың тайылбыр словары / Под ред. Д.А. Монгуша. – Новосибирск: Наука, 2003. – 599 с. (Т. I: А–Й). 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3. 5-11 класстарга программалар – Кызыл – 1994; </a:t>
            </a: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14290"/>
            <a:ext cx="8715436" cy="6500858"/>
          </a:xfrm>
        </p:spPr>
        <p:txBody>
          <a:bodyPr/>
          <a:lstStyle/>
          <a:p>
            <a:endParaRPr lang="tt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Домактың ийиги черге кежигүннери</a:t>
            </a:r>
          </a:p>
          <a:p>
            <a:endParaRPr lang="tt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немелде                 тодарадылга                байдал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714348" y="1428736"/>
            <a:ext cx="71438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464315" y="1750207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7572396" y="171448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3929058" y="171448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301625" y="285750"/>
            <a:ext cx="8504238" cy="62150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Ийиги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черге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кежигүннери домактыӊ чугула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кежигүннерин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азы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ийиги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черге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кежигүннериниӊ кайы-бирээзин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тайылбырлавышаан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оларга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хамааржып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оларныӊ айтырыгларынга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харыылаттынып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чоруур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buFont typeface="Wingdings 2" pitchFamily="18" charset="2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Чижээ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Ооӊ (кымныӊ?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авазы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авамга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кымга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?)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дөмей-ле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канчалдыр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?)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чарбыттынып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канчап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?)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чедер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301625" y="357188"/>
            <a:ext cx="8504238" cy="65008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Немелде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Доора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падежтерниң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айтырыгларынга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харыылаттынар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 eaLnBrk="1" hangingPunct="1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Чүвелерни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илередир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хамаарыштырарының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падежинден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өске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доора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падежтерниң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айтырыгларынга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харыылаттынар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ийиги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черге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кежигүнүн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немелде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Чижээ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Чамбы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дипти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чүнү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?)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хосталгаже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чүже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?)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деткээн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хүннү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чүнү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?)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чалганаңда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чүңде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?)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салып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алган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ужуп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 сен.</a:t>
            </a:r>
          </a:p>
          <a:p>
            <a:pPr algn="just" eaLnBrk="1" hangingPunct="1">
              <a:buFont typeface="Wingdings 2" pitchFamily="18" charset="2"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301625" y="428625"/>
            <a:ext cx="8504238" cy="56705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Тодарадылга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Кандыг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Чүлүг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Кайы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Кымның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Чүнүң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Кайының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Каш?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Кашкы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Чүвениң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ылгавыр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демдээе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көргүзер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домактың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ийиги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черге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кежигүнүн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тодарадылга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Чижээ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Бичии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Кандыг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?)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оол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амырай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берген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301625" y="428625"/>
            <a:ext cx="8504238" cy="56705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Капсырылга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Кандыг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Кайы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 eaLnBrk="1" hangingPunct="1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Тодарадылганың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чүве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илереттинген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тускай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хевирин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капсырылга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Чижээ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Чазаглыг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оруктап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шаптык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чокка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салган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машина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Аржаанныг-Аксы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Кайы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?)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суурга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хаадамнадыр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халдып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301625" y="285750"/>
            <a:ext cx="8504238" cy="6286500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Байдал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 eaLnBrk="1" hangingPunct="1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Кандыг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Кажан?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Чүге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Чүнү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Канчаар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 eaLnBrk="1" hangingPunct="1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Кылдыныгның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боттаныр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үезин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чылдагаанын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сорулгазын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аргазын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көргүзер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домактың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ийиги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черге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кежигүнүн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байдал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Чижээ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Аъдын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эзертээш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Отчугаш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кудумчуже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кайыже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?)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дашкаар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кайыже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?)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чедип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үндүре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берген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_6e32a8f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222" y="0"/>
            <a:ext cx="950122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idx="1"/>
          </p:nvPr>
        </p:nvSpPr>
        <p:spPr>
          <a:xfrm>
            <a:off x="301625" y="285750"/>
            <a:ext cx="8504238" cy="62865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Кыска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чогаадыг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Онаалгазы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Чурукту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көргеш, «Өг-бүлем» деп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темага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кыска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чогаадыгдан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бижиңер.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</TotalTime>
  <Words>326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чойгана</dc:creator>
  <cp:lastModifiedBy>сес ааааааа</cp:lastModifiedBy>
  <cp:revision>86</cp:revision>
  <cp:lastPrinted>2015-06-02T02:52:09Z</cp:lastPrinted>
  <dcterms:created xsi:type="dcterms:W3CDTF">2013-11-10T13:49:46Z</dcterms:created>
  <dcterms:modified xsi:type="dcterms:W3CDTF">2017-10-16T10:42:33Z</dcterms:modified>
</cp:coreProperties>
</file>