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99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65907-01BF-4A6D-B8BF-D341AE4460BA}" type="datetimeFigureOut">
              <a:rPr lang="ru-RU" smtClean="0"/>
              <a:pPr/>
              <a:t>18.10.2017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771E3-A973-4386-9E30-B41D4A42EF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65907-01BF-4A6D-B8BF-D341AE4460BA}" type="datetimeFigureOut">
              <a:rPr lang="ru-RU" smtClean="0"/>
              <a:pPr/>
              <a:t>18.10.2017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771E3-A973-4386-9E30-B41D4A42EF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65907-01BF-4A6D-B8BF-D341AE4460BA}" type="datetimeFigureOut">
              <a:rPr lang="ru-RU" smtClean="0"/>
              <a:pPr/>
              <a:t>18.10.2017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771E3-A973-4386-9E30-B41D4A42EF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65907-01BF-4A6D-B8BF-D341AE4460BA}" type="datetimeFigureOut">
              <a:rPr lang="ru-RU" smtClean="0"/>
              <a:pPr/>
              <a:t>18.10.2017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771E3-A973-4386-9E30-B41D4A42EF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65907-01BF-4A6D-B8BF-D341AE4460BA}" type="datetimeFigureOut">
              <a:rPr lang="ru-RU" smtClean="0"/>
              <a:pPr/>
              <a:t>18.10.2017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771E3-A973-4386-9E30-B41D4A42EF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65907-01BF-4A6D-B8BF-D341AE4460BA}" type="datetimeFigureOut">
              <a:rPr lang="ru-RU" smtClean="0"/>
              <a:pPr/>
              <a:t>18.10.2017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771E3-A973-4386-9E30-B41D4A42EF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65907-01BF-4A6D-B8BF-D341AE4460BA}" type="datetimeFigureOut">
              <a:rPr lang="ru-RU" smtClean="0"/>
              <a:pPr/>
              <a:t>18.10.2017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771E3-A973-4386-9E30-B41D4A42EF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65907-01BF-4A6D-B8BF-D341AE4460BA}" type="datetimeFigureOut">
              <a:rPr lang="ru-RU" smtClean="0"/>
              <a:pPr/>
              <a:t>18.10.2017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771E3-A973-4386-9E30-B41D4A42EF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65907-01BF-4A6D-B8BF-D341AE4460BA}" type="datetimeFigureOut">
              <a:rPr lang="ru-RU" smtClean="0"/>
              <a:pPr/>
              <a:t>18.10.2017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771E3-A973-4386-9E30-B41D4A42EF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65907-01BF-4A6D-B8BF-D341AE4460BA}" type="datetimeFigureOut">
              <a:rPr lang="ru-RU" smtClean="0"/>
              <a:pPr/>
              <a:t>18.10.2017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771E3-A973-4386-9E30-B41D4A42EF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65907-01BF-4A6D-B8BF-D341AE4460BA}" type="datetimeFigureOut">
              <a:rPr lang="ru-RU" smtClean="0"/>
              <a:pPr/>
              <a:t>18.10.2017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D3771E3-A973-4386-9E30-B41D4A42EFF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665907-01BF-4A6D-B8BF-D341AE4460BA}" type="datetimeFigureOut">
              <a:rPr lang="ru-RU" smtClean="0"/>
              <a:pPr/>
              <a:t>18.10.2017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3771E3-A973-4386-9E30-B41D4A42EFFA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Проект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«Природа </a:t>
            </a:r>
            <a:r>
              <a:rPr lang="ru-RU" dirty="0"/>
              <a:t>края глазами </a:t>
            </a:r>
            <a:r>
              <a:rPr lang="ru-RU" dirty="0" smtClean="0"/>
              <a:t>детей».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Практико-ориентированная деятельность как средство формирования представления детей о экологической грамотности </a:t>
            </a:r>
          </a:p>
          <a:p>
            <a:r>
              <a:rPr lang="ru-RU" dirty="0" smtClean="0"/>
              <a:t>Горюнова Л.Н. </a:t>
            </a:r>
            <a:endParaRPr lang="ru-RU" dirty="0"/>
          </a:p>
        </p:txBody>
      </p:sp>
      <p:pic>
        <p:nvPicPr>
          <p:cNvPr id="1028" name="Picture 4" descr="C:\Users\1\Desktop\аттестация\4727422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221088"/>
            <a:ext cx="3672408" cy="2306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   </a:t>
            </a:r>
            <a:r>
              <a:rPr lang="ru-RU" b="1" i="1" dirty="0" smtClean="0"/>
              <a:t>Основной 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003232" cy="386978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Цель этапа: Реализация работы по проекту.</a:t>
            </a:r>
          </a:p>
          <a:p>
            <a:r>
              <a:rPr lang="ru-RU" dirty="0" smtClean="0"/>
              <a:t> </a:t>
            </a:r>
          </a:p>
          <a:p>
            <a:r>
              <a:rPr lang="ru-RU" b="1" u="sng" dirty="0" smtClean="0"/>
              <a:t>Содержание этапа:</a:t>
            </a:r>
          </a:p>
          <a:p>
            <a:pPr lvl="0" algn="just"/>
            <a:r>
              <a:rPr lang="ru-RU" dirty="0" smtClean="0"/>
              <a:t>Выбор объектов для проведения НОД.</a:t>
            </a:r>
          </a:p>
          <a:p>
            <a:pPr lvl="0" algn="just"/>
            <a:r>
              <a:rPr lang="ru-RU" dirty="0"/>
              <a:t>Составление макетов, конкурс поделок, рисунков, стихов и рассказов по теме «Край родной, навек любимый</a:t>
            </a:r>
            <a:r>
              <a:rPr lang="ru-RU" dirty="0" smtClean="0"/>
              <a:t>!»</a:t>
            </a:r>
          </a:p>
          <a:p>
            <a:pPr lvl="0" algn="just"/>
            <a:r>
              <a:rPr lang="ru-RU" dirty="0" smtClean="0"/>
              <a:t>Преобразование территории  участка группы  ДОУ.</a:t>
            </a:r>
          </a:p>
          <a:p>
            <a:pPr lvl="0" algn="just"/>
            <a:r>
              <a:rPr lang="ru-RU" dirty="0" smtClean="0"/>
              <a:t>Проведение эко-экскурсий.</a:t>
            </a:r>
          </a:p>
          <a:p>
            <a:pPr lvl="0" algn="just"/>
            <a:r>
              <a:rPr lang="ru-RU" dirty="0" smtClean="0"/>
              <a:t>Оформление  выставок эко-работ дошкольников по теме проекта.</a:t>
            </a:r>
          </a:p>
          <a:p>
            <a:pPr lvl="0" algn="just"/>
            <a:r>
              <a:rPr lang="ru-RU" dirty="0" smtClean="0"/>
              <a:t>Привлечение </a:t>
            </a:r>
            <a:r>
              <a:rPr lang="ru-RU" dirty="0"/>
              <a:t>родителей к активному участию и помощи детям на протяжении всего проектного периода. </a:t>
            </a:r>
            <a:endParaRPr lang="ru-RU" dirty="0" smtClean="0"/>
          </a:p>
          <a:p>
            <a:pPr lvl="0" algn="just"/>
            <a:endParaRPr lang="ru-RU" dirty="0" smtClean="0"/>
          </a:p>
          <a:p>
            <a:pPr algn="just"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6146" name="Picture 2" descr="C:\Users\1\Desktop\аттестация\1_7883f0d36fc7ca51dd8e131389335d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924071"/>
            <a:ext cx="2442247" cy="1849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7715200" cy="1068728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Оценочный.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204864"/>
            <a:ext cx="7704856" cy="403244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 </a:t>
            </a:r>
          </a:p>
          <a:p>
            <a:r>
              <a:rPr lang="ru-RU" dirty="0" smtClean="0"/>
              <a:t>Цель этапа: Анализ результативности выполнения поставленных задач.</a:t>
            </a:r>
          </a:p>
          <a:p>
            <a:r>
              <a:rPr lang="ru-RU" dirty="0" smtClean="0"/>
              <a:t> </a:t>
            </a:r>
          </a:p>
          <a:p>
            <a:r>
              <a:rPr lang="ru-RU" b="1" u="sng" dirty="0" smtClean="0"/>
              <a:t>Содержание этапа:</a:t>
            </a:r>
          </a:p>
          <a:p>
            <a:pPr lvl="0"/>
            <a:r>
              <a:rPr lang="ru-RU" dirty="0" smtClean="0"/>
              <a:t>Разработка методических презентаций-рекомендаций для  педагогов ДОУ.</a:t>
            </a:r>
          </a:p>
          <a:p>
            <a:pPr lvl="0"/>
            <a:r>
              <a:rPr lang="ru-RU" dirty="0" smtClean="0"/>
              <a:t>Разработка памятки для родителей.</a:t>
            </a:r>
          </a:p>
          <a:p>
            <a:pPr lvl="0"/>
            <a:r>
              <a:rPr lang="ru-RU" dirty="0" smtClean="0"/>
              <a:t>Оформление фотоотчетов.</a:t>
            </a:r>
          </a:p>
          <a:p>
            <a:endParaRPr lang="ru-RU" dirty="0"/>
          </a:p>
        </p:txBody>
      </p:sp>
      <p:pic>
        <p:nvPicPr>
          <p:cNvPr id="7170" name="Picture 2" descr="C:\Users\1\Desktop\аттестация\фото\батарейка\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4005064"/>
            <a:ext cx="1576065" cy="2442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Актуальность.</a:t>
            </a:r>
            <a:endParaRPr lang="ru-RU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/>
              <a:t>Проблема экологического воспитания дошкольников приобретает особую остроту и актуальность в наши дни.</a:t>
            </a:r>
          </a:p>
          <a:p>
            <a:pPr algn="just"/>
            <a:r>
              <a:rPr lang="ru-RU" dirty="0" smtClean="0"/>
              <a:t> Большинство современных детей, живя в ритме мегаполиса, редко общаются с природой. </a:t>
            </a:r>
          </a:p>
          <a:p>
            <a:pPr algn="just"/>
            <a:r>
              <a:rPr lang="ru-RU" dirty="0" smtClean="0"/>
              <a:t>Экологическое образование начинается со знакомства с объектами ближайшего окружения, с которыми ребёнок сталкивается каждый день.</a:t>
            </a:r>
          </a:p>
          <a:p>
            <a:pPr algn="just"/>
            <a:r>
              <a:rPr lang="ru-RU" dirty="0" smtClean="0"/>
              <a:t> Огромную роль в экологическом образовании детей играет практическая, исследовательская деятельность в природных условиях.</a:t>
            </a:r>
          </a:p>
          <a:p>
            <a:pPr algn="just"/>
            <a:r>
              <a:rPr lang="ru-RU" dirty="0" smtClean="0"/>
              <a:t>На сегодняшний день </a:t>
            </a:r>
            <a:r>
              <a:rPr lang="ru-RU" dirty="0"/>
              <a:t>проект ««Природа края глазами </a:t>
            </a:r>
            <a:r>
              <a:rPr lang="ru-RU" dirty="0" smtClean="0"/>
              <a:t>детей» особенно актуален и может использоваться во все сезоны года.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          Аннотация  проекта.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35480"/>
            <a:ext cx="8291264" cy="358175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Проект </a:t>
            </a:r>
            <a:r>
              <a:rPr lang="ru-RU" dirty="0" smtClean="0"/>
              <a:t>«Природа </a:t>
            </a:r>
            <a:r>
              <a:rPr lang="ru-RU" dirty="0"/>
              <a:t>края глазами </a:t>
            </a:r>
            <a:r>
              <a:rPr lang="ru-RU" dirty="0" smtClean="0"/>
              <a:t>детей» направлен на экологическое воспитание детей дошкольного возраста. По средствам реализации задач экологического воспитания через труд в природе, исследовательскую деятельность, пробуждение бережного отношения к природному окружению, расширению кругозора детей, дети приобретут необходимые компетенции в  области экологического образования.</a:t>
            </a:r>
            <a:endParaRPr lang="ru-RU" dirty="0"/>
          </a:p>
        </p:txBody>
      </p:sp>
      <p:pic>
        <p:nvPicPr>
          <p:cNvPr id="3074" name="Picture 2" descr="C:\Users\1\Desktop\аттестация\1481878506275e43b9bc81ef0515e4d9ece25e3d3c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4952644"/>
            <a:ext cx="2223973" cy="1841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</a:rPr>
              <a:t>Вид проекта.</a:t>
            </a:r>
            <a:endParaRPr lang="ru-RU" b="1" i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Долгосрочный</a:t>
            </a:r>
          </a:p>
          <a:p>
            <a:r>
              <a:rPr lang="ru-RU" dirty="0" smtClean="0"/>
              <a:t>Творчески-исследовательский</a:t>
            </a:r>
          </a:p>
          <a:p>
            <a:r>
              <a:rPr lang="ru-RU" b="1" u="sng" dirty="0" smtClean="0"/>
              <a:t>Участники проекта:</a:t>
            </a:r>
          </a:p>
          <a:p>
            <a:r>
              <a:rPr lang="ru-RU" dirty="0" smtClean="0"/>
              <a:t>Дети дошкольного возраста, воспитатели, родители воспитанников.</a:t>
            </a:r>
          </a:p>
          <a:p>
            <a:r>
              <a:rPr lang="ru-RU" b="1" u="sng" dirty="0" smtClean="0"/>
              <a:t>Руководители проекта:</a:t>
            </a:r>
            <a:endParaRPr lang="ru-RU" dirty="0" smtClean="0"/>
          </a:p>
          <a:p>
            <a:r>
              <a:rPr lang="ru-RU" dirty="0" smtClean="0"/>
              <a:t>Горюнова Л.Н., Геращенко М.П.</a:t>
            </a:r>
            <a:endParaRPr lang="ru-RU" dirty="0"/>
          </a:p>
        </p:txBody>
      </p:sp>
      <p:pic>
        <p:nvPicPr>
          <p:cNvPr id="2050" name="Picture 2" descr="C:\Users\1\Desktop\аттестация\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1458" y="4509120"/>
            <a:ext cx="2720518" cy="2059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</a:rPr>
              <a:t>Цель проекта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Облагородить территорию участка группы МБДОУ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№218</a:t>
            </a:r>
            <a:r>
              <a:rPr lang="ru-RU" dirty="0" smtClean="0"/>
              <a:t>, отвечающую требованиям ФГОС</a:t>
            </a:r>
          </a:p>
          <a:p>
            <a:pPr algn="just"/>
            <a:r>
              <a:rPr lang="ru-RU" dirty="0" smtClean="0"/>
              <a:t>Познакомить детей </a:t>
            </a:r>
            <a:r>
              <a:rPr lang="ru-RU" dirty="0"/>
              <a:t>с объектами ближайшего </a:t>
            </a:r>
            <a:r>
              <a:rPr lang="ru-RU" dirty="0" smtClean="0"/>
              <a:t>экологического окружения</a:t>
            </a:r>
            <a:r>
              <a:rPr lang="ru-RU" dirty="0"/>
              <a:t>, с которыми ребёнок сталкивается каждый </a:t>
            </a:r>
            <a:r>
              <a:rPr lang="ru-RU" dirty="0" smtClean="0"/>
              <a:t>день.</a:t>
            </a:r>
            <a:endParaRPr lang="ru-RU" dirty="0"/>
          </a:p>
          <a:p>
            <a:pPr algn="just"/>
            <a:r>
              <a:rPr lang="ru-RU" dirty="0" smtClean="0"/>
              <a:t>Создать условия  для формирования у детей элементов экологической культуры, экологически грамотного поведения, гуманного отношения к объектам флоры и фауны родного края. </a:t>
            </a:r>
          </a:p>
          <a:p>
            <a:pPr algn="just"/>
            <a:r>
              <a:rPr lang="ru-RU" dirty="0" smtClean="0"/>
              <a:t>Создать условия изучения детьми объектов живой и неживой природы во взаимосвязи со средой обитания.</a:t>
            </a:r>
          </a:p>
          <a:p>
            <a:pPr algn="just"/>
            <a:r>
              <a:rPr lang="ru-RU" dirty="0" smtClean="0"/>
              <a:t>Сформировать интерес и условия для участия родителей в образовательной деятельности по проекту.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003232" cy="63668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Задачи проекта.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8363272" cy="4767808"/>
          </a:xfrm>
        </p:spPr>
        <p:txBody>
          <a:bodyPr>
            <a:noAutofit/>
          </a:bodyPr>
          <a:lstStyle/>
          <a:p>
            <a:pPr lvl="0" algn="just"/>
            <a:r>
              <a:rPr lang="ru-RU" sz="2000" dirty="0" smtClean="0"/>
              <a:t>разработать и внедрить в практическую деятельность объекты для ознакомления детей с окружающим их миром;</a:t>
            </a:r>
          </a:p>
          <a:p>
            <a:pPr lvl="0" algn="just"/>
            <a:r>
              <a:rPr lang="ru-RU" sz="2000" dirty="0" smtClean="0"/>
              <a:t>обогащать и систематизировать знания детей о природе родного края;</a:t>
            </a:r>
          </a:p>
          <a:p>
            <a:pPr lvl="0" algn="just"/>
            <a:r>
              <a:rPr lang="ru-RU" sz="2000" dirty="0" smtClean="0"/>
              <a:t>познакомить с разными объектами живой природы и показать ее взаимосвязь с окружающим миром;</a:t>
            </a:r>
          </a:p>
          <a:p>
            <a:pPr lvl="0" algn="just"/>
            <a:r>
              <a:rPr lang="ru-RU" sz="2000" dirty="0" smtClean="0"/>
              <a:t>формировать у детей экологически грамотное поведение в природе, безопасное как для дошкольников, так и для самой природы;</a:t>
            </a:r>
          </a:p>
          <a:p>
            <a:pPr lvl="0" algn="just"/>
            <a:r>
              <a:rPr lang="ru-RU" sz="2000" dirty="0" smtClean="0"/>
              <a:t>воспитывать у детей эстетические чувства, умение замечать, чувствовать и беречь красоту окружающей природы;</a:t>
            </a:r>
          </a:p>
          <a:p>
            <a:pPr lvl="0" algn="just"/>
            <a:r>
              <a:rPr lang="ru-RU" sz="2000" dirty="0" smtClean="0"/>
              <a:t>способствовать повышению профессиональной компетентности педагогов в вопросах создания эколого-развивающей среды и проведения экскурсий по теме проекта;</a:t>
            </a:r>
          </a:p>
          <a:p>
            <a:pPr lvl="0" algn="just"/>
            <a:r>
              <a:rPr lang="ru-RU" sz="2000" dirty="0" smtClean="0"/>
              <a:t>повысить экологическое просвещение родителей.</a:t>
            </a:r>
          </a:p>
          <a:p>
            <a:pPr algn="just"/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Гипотеза проекта.</a:t>
            </a:r>
            <a:endParaRPr lang="ru-RU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Реализация проекта позволит повысить экологическую культуру дошкольников и их родителей, расширит  кругозор, привьет </a:t>
            </a:r>
            <a:r>
              <a:rPr lang="ru-RU" dirty="0"/>
              <a:t>навыки </a:t>
            </a:r>
            <a:r>
              <a:rPr lang="ru-RU" dirty="0" smtClean="0"/>
              <a:t>полезного труда, сформирует </a:t>
            </a:r>
            <a:r>
              <a:rPr lang="ru-RU" dirty="0"/>
              <a:t>у детей экологически грамотное поведение в природе, безопасное как для </a:t>
            </a:r>
            <a:r>
              <a:rPr lang="ru-RU" dirty="0" smtClean="0"/>
              <a:t>воспитанников, </a:t>
            </a:r>
            <a:r>
              <a:rPr lang="ru-RU" dirty="0"/>
              <a:t>так и для </a:t>
            </a:r>
            <a:r>
              <a:rPr lang="ru-RU" dirty="0" smtClean="0"/>
              <a:t>самой природы родного края</a:t>
            </a:r>
            <a:endParaRPr lang="ru-RU" dirty="0"/>
          </a:p>
        </p:txBody>
      </p:sp>
      <p:pic>
        <p:nvPicPr>
          <p:cNvPr id="4098" name="Picture 2" descr="C:\Users\1\Desktop\аттестация\13697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2180" y="4667750"/>
            <a:ext cx="2839492" cy="1921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B050"/>
                </a:solidFill>
              </a:rPr>
              <a:t>Ожидаемые результаты.</a:t>
            </a:r>
            <a:r>
              <a:rPr lang="ru-RU" i="1" dirty="0" smtClean="0">
                <a:solidFill>
                  <a:srgbClr val="00B050"/>
                </a:solidFill>
              </a:rPr>
              <a:t/>
            </a:r>
            <a:br>
              <a:rPr lang="ru-RU" i="1" dirty="0" smtClean="0">
                <a:solidFill>
                  <a:srgbClr val="00B050"/>
                </a:solidFill>
              </a:rPr>
            </a:br>
            <a:endParaRPr lang="ru-RU" i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8435280" cy="4911824"/>
          </a:xfrm>
        </p:spPr>
        <p:txBody>
          <a:bodyPr>
            <a:normAutofit fontScale="77500" lnSpcReduction="20000"/>
          </a:bodyPr>
          <a:lstStyle/>
          <a:p>
            <a:pPr lvl="0" algn="just"/>
            <a:r>
              <a:rPr lang="ru-RU" sz="2900" b="1" u="sng" dirty="0" smtClean="0"/>
              <a:t>Дети:</a:t>
            </a:r>
          </a:p>
          <a:p>
            <a:pPr algn="just"/>
            <a:r>
              <a:rPr lang="ru-RU" dirty="0" smtClean="0"/>
              <a:t>Расширение знаний и представлений детей о бережном, созидательном отношении к природе.</a:t>
            </a:r>
          </a:p>
          <a:p>
            <a:pPr algn="just"/>
            <a:r>
              <a:rPr lang="ru-RU" dirty="0" smtClean="0"/>
              <a:t>Формирование у детей гуманистической направленности поведения в окружающих природных условиях. </a:t>
            </a:r>
          </a:p>
          <a:p>
            <a:pPr algn="just"/>
            <a:r>
              <a:rPr lang="ru-RU" dirty="0" smtClean="0"/>
              <a:t>Содействие развитию представлений о растительном и животном мире.</a:t>
            </a:r>
          </a:p>
          <a:p>
            <a:pPr lvl="0" algn="just"/>
            <a:r>
              <a:rPr lang="ru-RU" b="1" u="sng" dirty="0" smtClean="0"/>
              <a:t>Родители:</a:t>
            </a:r>
          </a:p>
          <a:p>
            <a:pPr algn="just"/>
            <a:r>
              <a:rPr lang="ru-RU" dirty="0" smtClean="0"/>
              <a:t>Активное включение в совместные с детьми мероприятия экспериментально-познавательного, трудового и экскурсионного характера.</a:t>
            </a:r>
          </a:p>
          <a:p>
            <a:pPr lvl="0" algn="just"/>
            <a:r>
              <a:rPr lang="ru-RU" b="1" u="sng" dirty="0" smtClean="0"/>
              <a:t>Педагоги:</a:t>
            </a:r>
          </a:p>
          <a:p>
            <a:pPr algn="just"/>
            <a:r>
              <a:rPr lang="ru-RU" dirty="0" smtClean="0"/>
              <a:t>Обогащение методической базы ДОУ дидактическими материалами экологической направленности. </a:t>
            </a:r>
          </a:p>
          <a:p>
            <a:pPr algn="just"/>
            <a:r>
              <a:rPr lang="ru-RU" dirty="0" smtClean="0"/>
              <a:t>Презентация проекта.</a:t>
            </a:r>
          </a:p>
          <a:p>
            <a:pPr algn="just"/>
            <a:r>
              <a:rPr lang="ru-RU" dirty="0" smtClean="0"/>
              <a:t>Повышение педагогической компетентности воспитателей по расширению экологических знаний у детей.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/>
              <a:t>Этапы реализации проекта.</a:t>
            </a:r>
            <a:br>
              <a:rPr lang="ru-RU" sz="3600" b="1" i="1" dirty="0" smtClean="0"/>
            </a:br>
            <a:r>
              <a:rPr lang="ru-RU" sz="3600" b="1" i="1" dirty="0" smtClean="0"/>
              <a:t>            Подготовительный.   </a:t>
            </a:r>
            <a:endParaRPr lang="ru-RU" sz="36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7931224" cy="401380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 </a:t>
            </a:r>
            <a:endParaRPr lang="ru-RU" dirty="0" smtClean="0"/>
          </a:p>
          <a:p>
            <a:pPr algn="just"/>
            <a:r>
              <a:rPr lang="ru-RU" sz="3200" dirty="0" smtClean="0"/>
              <a:t>Цель этапа: Определение проблемы. Разработка и реализация проекта «Природа края глазами детей».</a:t>
            </a:r>
          </a:p>
          <a:p>
            <a:pPr algn="just"/>
            <a:r>
              <a:rPr lang="ru-RU" sz="3200" dirty="0" smtClean="0"/>
              <a:t> </a:t>
            </a:r>
          </a:p>
          <a:p>
            <a:pPr algn="just"/>
            <a:r>
              <a:rPr lang="ru-RU" sz="3200" b="1" u="sng" dirty="0" smtClean="0"/>
              <a:t>Содержание этапа:</a:t>
            </a:r>
          </a:p>
          <a:p>
            <a:pPr lvl="0" algn="just"/>
            <a:r>
              <a:rPr lang="ru-RU" sz="3200" dirty="0" smtClean="0"/>
              <a:t>Анализ работы по экологическому воспитанию.</a:t>
            </a:r>
          </a:p>
          <a:p>
            <a:pPr lvl="0" algn="just"/>
            <a:r>
              <a:rPr lang="ru-RU" sz="3200" dirty="0" smtClean="0"/>
              <a:t>Анализ требований по разделу «Экологическое воспитание» с детьми дошкольного возраста.</a:t>
            </a:r>
          </a:p>
          <a:p>
            <a:pPr lvl="0" algn="just"/>
            <a:r>
              <a:rPr lang="ru-RU" sz="3200" dirty="0" smtClean="0"/>
              <a:t>Планирование и разработка маршрутов по теме проекта.</a:t>
            </a:r>
          </a:p>
          <a:p>
            <a:pPr algn="just"/>
            <a:r>
              <a:rPr lang="ru-RU" sz="3200" dirty="0" smtClean="0"/>
              <a:t>Согласование с администрацией.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5122" name="Picture 2" descr="C:\Users\1\Desktop\аттестация\blogernetcom_stolby1_8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5013176"/>
            <a:ext cx="2456257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234</TotalTime>
  <Words>496</Words>
  <Application>Microsoft Office PowerPoint</Application>
  <PresentationFormat>Экран (4:3)</PresentationFormat>
  <Paragraphs>76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Проект  «Природа края глазами детей».</vt:lpstr>
      <vt:lpstr>             Актуальность.</vt:lpstr>
      <vt:lpstr>          Аннотация  проекта.</vt:lpstr>
      <vt:lpstr>Вид проекта.</vt:lpstr>
      <vt:lpstr>Цель проекта.</vt:lpstr>
      <vt:lpstr>Задачи проекта.</vt:lpstr>
      <vt:lpstr>Гипотеза проекта.</vt:lpstr>
      <vt:lpstr>Ожидаемые результаты. </vt:lpstr>
      <vt:lpstr>Этапы реализации проекта.             Подготовительный.   </vt:lpstr>
      <vt:lpstr>   Основной </vt:lpstr>
      <vt:lpstr>Оценочный.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«Экологическая тропа».</dc:title>
  <dc:creator>Admin</dc:creator>
  <cp:lastModifiedBy>1</cp:lastModifiedBy>
  <cp:revision>26</cp:revision>
  <dcterms:created xsi:type="dcterms:W3CDTF">2015-04-27T12:58:02Z</dcterms:created>
  <dcterms:modified xsi:type="dcterms:W3CDTF">2017-10-18T04:53:49Z</dcterms:modified>
</cp:coreProperties>
</file>