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9144000" cy="6858000"/>
  <p:embeddedFontLst>
    <p:embeddedFont>
      <p:font typeface="Candara" pitchFamily="34" charset="0"/>
      <p:regular r:id="rId21"/>
      <p:bold r:id="rId22"/>
      <p:italic r:id="rId23"/>
      <p:boldItalic r:id="rId24"/>
    </p:embeddedFont>
    <p:embeddedFont>
      <p:font typeface="Georgia" pitchFamily="18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lvl="0" algn="l" rtl="0">
      <a:defRPr lang="en-US" sz="1800" dirty="0">
        <a:solidFill>
          <a:schemeClr val="tx1"/>
        </a:solidFill>
        <a:latin typeface="+mn-lt"/>
      </a:defRPr>
    </a:lvl1pPr>
    <a:lvl2pPr marL="457200" lvl="1" algn="l" rtl="0">
      <a:defRPr lang="en-US" sz="1800" dirty="0">
        <a:solidFill>
          <a:schemeClr val="tx1"/>
        </a:solidFill>
        <a:latin typeface="+mn-lt"/>
      </a:defRPr>
    </a:lvl2pPr>
    <a:lvl3pPr marL="914400" lvl="2" algn="l" rtl="0">
      <a:defRPr lang="en-US" sz="1800" dirty="0">
        <a:solidFill>
          <a:schemeClr val="tx1"/>
        </a:solidFill>
        <a:latin typeface="+mn-lt"/>
      </a:defRPr>
    </a:lvl3pPr>
    <a:lvl4pPr marL="1371600" lvl="3" algn="l" rtl="0">
      <a:defRPr lang="en-US" sz="1800" dirty="0">
        <a:solidFill>
          <a:schemeClr val="tx1"/>
        </a:solidFill>
        <a:latin typeface="+mn-lt"/>
      </a:defRPr>
    </a:lvl4pPr>
    <a:lvl5pPr marL="1828800" lvl="4" algn="l" rtl="0">
      <a:defRPr lang="en-US" sz="1800" dirty="0">
        <a:solidFill>
          <a:schemeClr val="tx1"/>
        </a:solidFill>
        <a:latin typeface="+mn-lt"/>
      </a:defRPr>
    </a:lvl5pPr>
    <a:lvl6pPr marL="2286000" lvl="5" algn="l" rtl="0">
      <a:defRPr lang="en-US" sz="1800" dirty="0">
        <a:solidFill>
          <a:schemeClr val="tx1"/>
        </a:solidFill>
        <a:latin typeface="+mn-lt"/>
      </a:defRPr>
    </a:lvl6pPr>
    <a:lvl7pPr marL="2743200" lvl="6" algn="l" rtl="0">
      <a:defRPr lang="en-US" sz="1800" dirty="0">
        <a:solidFill>
          <a:schemeClr val="tx1"/>
        </a:solidFill>
        <a:latin typeface="+mn-lt"/>
      </a:defRPr>
    </a:lvl7pPr>
    <a:lvl8pPr marL="3200400" lvl="7" algn="l" rtl="0">
      <a:defRPr lang="en-US" sz="1800" dirty="0">
        <a:solidFill>
          <a:schemeClr val="tx1"/>
        </a:solidFill>
        <a:latin typeface="+mn-lt"/>
      </a:defRPr>
    </a:lvl8pPr>
    <a:lvl9pPr marL="3657600" lvl="8" algn="l" rtl="0">
      <a:defRPr lang="en-US" sz="1800" dirty="0">
        <a:solidFill>
          <a:schemeClr val="tx1"/>
        </a:solidFill>
        <a:latin typeface="+mn-l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2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65459-4C01-9248-BDAA-F28591FAF6F5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27042-6B61-B148-8485-8BBBFAA13D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21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vert="horz" rtlCol="0"/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grpSp>
        <p:nvGrpSpPr>
          <p:cNvPr id="3" name="Group 9"/>
          <p:cNvGrpSpPr>
            <a:grpSpLocks noChangeAspect="1"/>
          </p:cNvGrpSpPr>
          <p:nvPr/>
        </p:nvGrpSpPr>
        <p:grpSpPr>
          <a:xfrm>
            <a:off x="211665" y="5353962"/>
            <a:ext cx="8723376" cy="1331580"/>
            <a:chOff x="-3905250" y="4294188"/>
            <a:chExt cx="13011149" cy="1892299"/>
          </a:xfrm>
        </p:grpSpPr>
        <p:sp>
          <p:nvSpPr>
            <p:cNvPr id="4" name="Freeform 14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/>
              <a:rect l="0" t="0" r="r" b="b"/>
              <a:pathLst>
                <a:path w="4295775" h="1016000">
                  <a:moveTo>
                    <a:pt x="4286250" y="0"/>
                  </a:moveTo>
                  <a:lnTo>
                    <a:pt x="4286250" y="0"/>
                  </a:lnTo>
                  <a:lnTo>
                    <a:pt x="4105275" y="28575"/>
                  </a:lnTo>
                  <a:lnTo>
                    <a:pt x="3921125" y="60325"/>
                  </a:lnTo>
                  <a:lnTo>
                    <a:pt x="3733800" y="95250"/>
                  </a:lnTo>
                  <a:lnTo>
                    <a:pt x="3540125" y="130175"/>
                  </a:lnTo>
                  <a:lnTo>
                    <a:pt x="3343275" y="171450"/>
                  </a:lnTo>
                  <a:lnTo>
                    <a:pt x="3140075" y="212725"/>
                  </a:lnTo>
                  <a:lnTo>
                    <a:pt x="2933700" y="260350"/>
                  </a:lnTo>
                  <a:lnTo>
                    <a:pt x="2720975" y="307975"/>
                  </a:lnTo>
                  <a:lnTo>
                    <a:pt x="2720975" y="307975"/>
                  </a:lnTo>
                  <a:lnTo>
                    <a:pt x="2336800" y="400050"/>
                  </a:lnTo>
                  <a:lnTo>
                    <a:pt x="1962150" y="482600"/>
                  </a:lnTo>
                  <a:lnTo>
                    <a:pt x="1603375" y="558800"/>
                  </a:lnTo>
                  <a:lnTo>
                    <a:pt x="1257300" y="631825"/>
                  </a:lnTo>
                  <a:lnTo>
                    <a:pt x="927100" y="695325"/>
                  </a:lnTo>
                  <a:lnTo>
                    <a:pt x="606425" y="752475"/>
                  </a:lnTo>
                  <a:lnTo>
                    <a:pt x="298450" y="806450"/>
                  </a:lnTo>
                  <a:lnTo>
                    <a:pt x="0" y="854075"/>
                  </a:lnTo>
                  <a:lnTo>
                    <a:pt x="0" y="854075"/>
                  </a:lnTo>
                  <a:lnTo>
                    <a:pt x="206375" y="882650"/>
                  </a:lnTo>
                  <a:lnTo>
                    <a:pt x="403225" y="908050"/>
                  </a:lnTo>
                  <a:lnTo>
                    <a:pt x="593725" y="930275"/>
                  </a:lnTo>
                  <a:lnTo>
                    <a:pt x="781050" y="949325"/>
                  </a:lnTo>
                  <a:lnTo>
                    <a:pt x="962025" y="968375"/>
                  </a:lnTo>
                  <a:lnTo>
                    <a:pt x="1136650" y="981075"/>
                  </a:lnTo>
                  <a:lnTo>
                    <a:pt x="1304925" y="993775"/>
                  </a:lnTo>
                  <a:lnTo>
                    <a:pt x="1470025" y="1003300"/>
                  </a:lnTo>
                  <a:lnTo>
                    <a:pt x="1631950" y="1009650"/>
                  </a:lnTo>
                  <a:lnTo>
                    <a:pt x="1787525" y="1012825"/>
                  </a:lnTo>
                  <a:lnTo>
                    <a:pt x="1936750" y="1016000"/>
                  </a:lnTo>
                  <a:lnTo>
                    <a:pt x="2082800" y="1016000"/>
                  </a:lnTo>
                  <a:lnTo>
                    <a:pt x="2225675" y="1012825"/>
                  </a:lnTo>
                  <a:lnTo>
                    <a:pt x="2365375" y="1009650"/>
                  </a:lnTo>
                  <a:lnTo>
                    <a:pt x="2498725" y="1003300"/>
                  </a:lnTo>
                  <a:lnTo>
                    <a:pt x="2628900" y="993775"/>
                  </a:lnTo>
                  <a:lnTo>
                    <a:pt x="2752725" y="984250"/>
                  </a:lnTo>
                  <a:lnTo>
                    <a:pt x="2876550" y="971550"/>
                  </a:lnTo>
                  <a:lnTo>
                    <a:pt x="2994025" y="955675"/>
                  </a:lnTo>
                  <a:lnTo>
                    <a:pt x="3111500" y="939800"/>
                  </a:lnTo>
                  <a:lnTo>
                    <a:pt x="3222625" y="920750"/>
                  </a:lnTo>
                  <a:lnTo>
                    <a:pt x="3333750" y="901700"/>
                  </a:lnTo>
                  <a:lnTo>
                    <a:pt x="3438525" y="879475"/>
                  </a:lnTo>
                  <a:lnTo>
                    <a:pt x="3543300" y="857250"/>
                  </a:lnTo>
                  <a:lnTo>
                    <a:pt x="3644900" y="831850"/>
                  </a:lnTo>
                  <a:lnTo>
                    <a:pt x="3743325" y="806450"/>
                  </a:lnTo>
                  <a:lnTo>
                    <a:pt x="3838575" y="777875"/>
                  </a:lnTo>
                  <a:lnTo>
                    <a:pt x="3933825" y="749300"/>
                  </a:lnTo>
                  <a:lnTo>
                    <a:pt x="4114800" y="685800"/>
                  </a:lnTo>
                  <a:lnTo>
                    <a:pt x="4289425" y="619125"/>
                  </a:lnTo>
                  <a:lnTo>
                    <a:pt x="4289425" y="619125"/>
                  </a:lnTo>
                  <a:lnTo>
                    <a:pt x="4295775" y="615950"/>
                  </a:lnTo>
                  <a:lnTo>
                    <a:pt x="4295775" y="615950"/>
                  </a:lnTo>
                  <a:lnTo>
                    <a:pt x="4295775" y="0"/>
                  </a:lnTo>
                  <a:lnTo>
                    <a:pt x="4295775" y="0"/>
                  </a:lnTo>
                  <a:lnTo>
                    <a:pt x="4286250" y="0"/>
                  </a:lnTo>
                  <a:lnTo>
                    <a:pt x="4286250" y="0"/>
                  </a:lnTo>
                  <a:close/>
                </a:path>
              </a:pathLst>
            </a:custGeom>
            <a:solidFill>
              <a:schemeClr val="bg2">
                <a:alpha val="28999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5" name="Freeform 18"/>
            <p:cNvSpPr/>
            <p:nvPr/>
          </p:nvSpPr>
          <p:spPr>
            <a:xfrm>
              <a:off x="-309563" y="4318000"/>
              <a:ext cx="8280400" cy="1209675"/>
            </a:xfrm>
            <a:custGeom>
              <a:avLst/>
              <a:gdLst/>
              <a:ahLst/>
              <a:cxnLst/>
              <a:rect l="0" t="0" r="r" b="b"/>
              <a:pathLst>
                <a:path w="8280401" h="1209675">
                  <a:moveTo>
                    <a:pt x="8280401" y="1133475"/>
                  </a:moveTo>
                  <a:lnTo>
                    <a:pt x="8280401" y="1133475"/>
                  </a:lnTo>
                  <a:lnTo>
                    <a:pt x="8099426" y="1111250"/>
                  </a:lnTo>
                  <a:lnTo>
                    <a:pt x="7912101" y="1089025"/>
                  </a:lnTo>
                  <a:lnTo>
                    <a:pt x="7521576" y="1035050"/>
                  </a:lnTo>
                  <a:lnTo>
                    <a:pt x="7108826" y="968375"/>
                  </a:lnTo>
                  <a:lnTo>
                    <a:pt x="6673851" y="895350"/>
                  </a:lnTo>
                  <a:lnTo>
                    <a:pt x="6213476" y="806450"/>
                  </a:lnTo>
                  <a:lnTo>
                    <a:pt x="5727701" y="708025"/>
                  </a:lnTo>
                  <a:lnTo>
                    <a:pt x="5216526" y="593725"/>
                  </a:lnTo>
                  <a:lnTo>
                    <a:pt x="4676776" y="469900"/>
                  </a:lnTo>
                  <a:lnTo>
                    <a:pt x="4676776" y="469900"/>
                  </a:lnTo>
                  <a:lnTo>
                    <a:pt x="4464051" y="422275"/>
                  </a:lnTo>
                  <a:lnTo>
                    <a:pt x="4257676" y="374650"/>
                  </a:lnTo>
                  <a:lnTo>
                    <a:pt x="4057651" y="333375"/>
                  </a:lnTo>
                  <a:lnTo>
                    <a:pt x="3857626" y="292100"/>
                  </a:lnTo>
                  <a:lnTo>
                    <a:pt x="3663950" y="257175"/>
                  </a:lnTo>
                  <a:lnTo>
                    <a:pt x="3476625" y="222250"/>
                  </a:lnTo>
                  <a:lnTo>
                    <a:pt x="3292475" y="190500"/>
                  </a:lnTo>
                  <a:lnTo>
                    <a:pt x="3111500" y="161925"/>
                  </a:lnTo>
                  <a:lnTo>
                    <a:pt x="2936875" y="136525"/>
                  </a:lnTo>
                  <a:lnTo>
                    <a:pt x="2762250" y="114300"/>
                  </a:lnTo>
                  <a:lnTo>
                    <a:pt x="2432050" y="73025"/>
                  </a:lnTo>
                  <a:lnTo>
                    <a:pt x="2117725" y="44450"/>
                  </a:lnTo>
                  <a:lnTo>
                    <a:pt x="1822450" y="22225"/>
                  </a:lnTo>
                  <a:lnTo>
                    <a:pt x="1539875" y="6350"/>
                  </a:lnTo>
                  <a:lnTo>
                    <a:pt x="1273175" y="0"/>
                  </a:lnTo>
                  <a:lnTo>
                    <a:pt x="1022350" y="0"/>
                  </a:lnTo>
                  <a:lnTo>
                    <a:pt x="787400" y="6350"/>
                  </a:lnTo>
                  <a:lnTo>
                    <a:pt x="568325" y="15875"/>
                  </a:lnTo>
                  <a:lnTo>
                    <a:pt x="365125" y="31750"/>
                  </a:lnTo>
                  <a:lnTo>
                    <a:pt x="174625" y="50800"/>
                  </a:lnTo>
                  <a:lnTo>
                    <a:pt x="0" y="76200"/>
                  </a:lnTo>
                  <a:lnTo>
                    <a:pt x="0" y="76200"/>
                  </a:lnTo>
                  <a:lnTo>
                    <a:pt x="244475" y="104775"/>
                  </a:lnTo>
                  <a:lnTo>
                    <a:pt x="498475" y="136525"/>
                  </a:lnTo>
                  <a:lnTo>
                    <a:pt x="762000" y="177800"/>
                  </a:lnTo>
                  <a:lnTo>
                    <a:pt x="1035050" y="222250"/>
                  </a:lnTo>
                  <a:lnTo>
                    <a:pt x="1317625" y="276225"/>
                  </a:lnTo>
                  <a:lnTo>
                    <a:pt x="1609725" y="333375"/>
                  </a:lnTo>
                  <a:lnTo>
                    <a:pt x="1914525" y="396875"/>
                  </a:lnTo>
                  <a:lnTo>
                    <a:pt x="2225675" y="469900"/>
                  </a:lnTo>
                  <a:lnTo>
                    <a:pt x="2225675" y="469900"/>
                  </a:lnTo>
                  <a:lnTo>
                    <a:pt x="2787650" y="600075"/>
                  </a:lnTo>
                  <a:lnTo>
                    <a:pt x="3321050" y="714375"/>
                  </a:lnTo>
                  <a:lnTo>
                    <a:pt x="3822700" y="819150"/>
                  </a:lnTo>
                  <a:lnTo>
                    <a:pt x="4067175" y="863600"/>
                  </a:lnTo>
                  <a:lnTo>
                    <a:pt x="4298951" y="908050"/>
                  </a:lnTo>
                  <a:lnTo>
                    <a:pt x="4527551" y="949325"/>
                  </a:lnTo>
                  <a:lnTo>
                    <a:pt x="4749801" y="984250"/>
                  </a:lnTo>
                  <a:lnTo>
                    <a:pt x="4965701" y="1019175"/>
                  </a:lnTo>
                  <a:lnTo>
                    <a:pt x="5175251" y="1050925"/>
                  </a:lnTo>
                  <a:lnTo>
                    <a:pt x="5378451" y="1076325"/>
                  </a:lnTo>
                  <a:lnTo>
                    <a:pt x="5575301" y="1101725"/>
                  </a:lnTo>
                  <a:lnTo>
                    <a:pt x="5765801" y="1123950"/>
                  </a:lnTo>
                  <a:lnTo>
                    <a:pt x="5953126" y="1146175"/>
                  </a:lnTo>
                  <a:lnTo>
                    <a:pt x="6134101" y="1162050"/>
                  </a:lnTo>
                  <a:lnTo>
                    <a:pt x="6308726" y="1174750"/>
                  </a:lnTo>
                  <a:lnTo>
                    <a:pt x="6477001" y="1187450"/>
                  </a:lnTo>
                  <a:lnTo>
                    <a:pt x="6642101" y="1196975"/>
                  </a:lnTo>
                  <a:lnTo>
                    <a:pt x="6804026" y="1203325"/>
                  </a:lnTo>
                  <a:lnTo>
                    <a:pt x="6959601" y="1209675"/>
                  </a:lnTo>
                  <a:lnTo>
                    <a:pt x="7108826" y="1209675"/>
                  </a:lnTo>
                  <a:lnTo>
                    <a:pt x="7254876" y="1209675"/>
                  </a:lnTo>
                  <a:lnTo>
                    <a:pt x="7397751" y="1206500"/>
                  </a:lnTo>
                  <a:lnTo>
                    <a:pt x="7534276" y="1203325"/>
                  </a:lnTo>
                  <a:lnTo>
                    <a:pt x="7667626" y="1196975"/>
                  </a:lnTo>
                  <a:lnTo>
                    <a:pt x="7797801" y="1187450"/>
                  </a:lnTo>
                  <a:lnTo>
                    <a:pt x="7924800" y="1174750"/>
                  </a:lnTo>
                  <a:lnTo>
                    <a:pt x="8045451" y="1162050"/>
                  </a:lnTo>
                  <a:lnTo>
                    <a:pt x="8166101" y="1149350"/>
                  </a:lnTo>
                  <a:lnTo>
                    <a:pt x="8280401" y="1133475"/>
                  </a:lnTo>
                  <a:lnTo>
                    <a:pt x="8280401" y="1133475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6" name="Freeform 22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/>
              <a:rect l="0" t="0" r="r" b="b"/>
              <a:pathLst>
                <a:path w="8166100" h="1101725">
                  <a:moveTo>
                    <a:pt x="0" y="111125"/>
                  </a:moveTo>
                  <a:lnTo>
                    <a:pt x="0" y="111125"/>
                  </a:lnTo>
                  <a:lnTo>
                    <a:pt x="28575" y="104775"/>
                  </a:lnTo>
                  <a:lnTo>
                    <a:pt x="114300" y="88900"/>
                  </a:lnTo>
                  <a:lnTo>
                    <a:pt x="260350" y="66675"/>
                  </a:lnTo>
                  <a:lnTo>
                    <a:pt x="355600" y="53975"/>
                  </a:lnTo>
                  <a:lnTo>
                    <a:pt x="466725" y="41275"/>
                  </a:lnTo>
                  <a:lnTo>
                    <a:pt x="590550" y="31750"/>
                  </a:lnTo>
                  <a:lnTo>
                    <a:pt x="733425" y="22225"/>
                  </a:lnTo>
                  <a:lnTo>
                    <a:pt x="889000" y="12700"/>
                  </a:lnTo>
                  <a:lnTo>
                    <a:pt x="1063625" y="6350"/>
                  </a:lnTo>
                  <a:lnTo>
                    <a:pt x="1254125" y="3175"/>
                  </a:lnTo>
                  <a:lnTo>
                    <a:pt x="1460500" y="0"/>
                  </a:lnTo>
                  <a:lnTo>
                    <a:pt x="1682750" y="3175"/>
                  </a:lnTo>
                  <a:lnTo>
                    <a:pt x="1920875" y="9525"/>
                  </a:lnTo>
                  <a:lnTo>
                    <a:pt x="2178050" y="22225"/>
                  </a:lnTo>
                  <a:lnTo>
                    <a:pt x="2451100" y="38100"/>
                  </a:lnTo>
                  <a:lnTo>
                    <a:pt x="2740025" y="63500"/>
                  </a:lnTo>
                  <a:lnTo>
                    <a:pt x="3048000" y="92075"/>
                  </a:lnTo>
                  <a:lnTo>
                    <a:pt x="3375025" y="127000"/>
                  </a:lnTo>
                  <a:lnTo>
                    <a:pt x="3717925" y="168275"/>
                  </a:lnTo>
                  <a:lnTo>
                    <a:pt x="4079875" y="219075"/>
                  </a:lnTo>
                  <a:lnTo>
                    <a:pt x="4457700" y="276225"/>
                  </a:lnTo>
                  <a:lnTo>
                    <a:pt x="4854575" y="342900"/>
                  </a:lnTo>
                  <a:lnTo>
                    <a:pt x="5270500" y="422275"/>
                  </a:lnTo>
                  <a:lnTo>
                    <a:pt x="5705475" y="508000"/>
                  </a:lnTo>
                  <a:lnTo>
                    <a:pt x="6159500" y="603250"/>
                  </a:lnTo>
                  <a:lnTo>
                    <a:pt x="6632575" y="711200"/>
                  </a:lnTo>
                  <a:lnTo>
                    <a:pt x="7124700" y="828675"/>
                  </a:lnTo>
                  <a:lnTo>
                    <a:pt x="7635875" y="958850"/>
                  </a:lnTo>
                  <a:lnTo>
                    <a:pt x="8166100" y="1101725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7" name="Freeform 26"/>
            <p:cNvSpPr/>
            <p:nvPr/>
          </p:nvSpPr>
          <p:spPr>
            <a:xfrm>
              <a:off x="4156074" y="4316413"/>
              <a:ext cx="4940299" cy="927099"/>
            </a:xfrm>
            <a:custGeom>
              <a:avLst/>
              <a:gdLst/>
              <a:ahLst/>
              <a:cxnLst/>
              <a:rect l="0" t="0" r="r" b="b"/>
              <a:pathLst>
                <a:path w="4940300" h="927100">
                  <a:moveTo>
                    <a:pt x="0" y="927100"/>
                  </a:moveTo>
                  <a:lnTo>
                    <a:pt x="0" y="927100"/>
                  </a:lnTo>
                  <a:lnTo>
                    <a:pt x="142875" y="889000"/>
                  </a:lnTo>
                  <a:lnTo>
                    <a:pt x="533400" y="790575"/>
                  </a:lnTo>
                  <a:lnTo>
                    <a:pt x="803275" y="723900"/>
                  </a:lnTo>
                  <a:lnTo>
                    <a:pt x="1114425" y="650875"/>
                  </a:lnTo>
                  <a:lnTo>
                    <a:pt x="1460500" y="571500"/>
                  </a:lnTo>
                  <a:lnTo>
                    <a:pt x="1831975" y="485775"/>
                  </a:lnTo>
                  <a:lnTo>
                    <a:pt x="2225675" y="403225"/>
                  </a:lnTo>
                  <a:lnTo>
                    <a:pt x="2628900" y="320675"/>
                  </a:lnTo>
                  <a:lnTo>
                    <a:pt x="3041650" y="244475"/>
                  </a:lnTo>
                  <a:lnTo>
                    <a:pt x="3451225" y="171450"/>
                  </a:lnTo>
                  <a:lnTo>
                    <a:pt x="3654425" y="139700"/>
                  </a:lnTo>
                  <a:lnTo>
                    <a:pt x="3851275" y="107950"/>
                  </a:lnTo>
                  <a:lnTo>
                    <a:pt x="4048125" y="82550"/>
                  </a:lnTo>
                  <a:lnTo>
                    <a:pt x="4238625" y="57150"/>
                  </a:lnTo>
                  <a:lnTo>
                    <a:pt x="4425950" y="38100"/>
                  </a:lnTo>
                  <a:lnTo>
                    <a:pt x="4603750" y="22225"/>
                  </a:lnTo>
                  <a:lnTo>
                    <a:pt x="4775200" y="9525"/>
                  </a:lnTo>
                  <a:lnTo>
                    <a:pt x="4940300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8" name="Freeform 10"/>
            <p:cNvSpPr/>
            <p:nvPr/>
          </p:nvSpPr>
          <p:spPr>
            <a:xfrm>
              <a:off x="-3905250" y="4294188"/>
              <a:ext cx="13011149" cy="1892299"/>
            </a:xfrm>
            <a:custGeom>
              <a:avLst/>
              <a:gdLst/>
              <a:ahLst/>
              <a:cxnLst/>
              <a:rect l="0" t="0" r="r" b="b"/>
              <a:pathLst>
                <a:path w="13011150" h="1892300">
                  <a:moveTo>
                    <a:pt x="13004800" y="812800"/>
                  </a:moveTo>
                  <a:lnTo>
                    <a:pt x="13004800" y="812800"/>
                  </a:lnTo>
                  <a:lnTo>
                    <a:pt x="12884149" y="860425"/>
                  </a:lnTo>
                  <a:lnTo>
                    <a:pt x="12763500" y="904875"/>
                  </a:lnTo>
                  <a:lnTo>
                    <a:pt x="12636501" y="946150"/>
                  </a:lnTo>
                  <a:lnTo>
                    <a:pt x="12506325" y="984250"/>
                  </a:lnTo>
                  <a:lnTo>
                    <a:pt x="12372975" y="1022350"/>
                  </a:lnTo>
                  <a:lnTo>
                    <a:pt x="12233276" y="1057275"/>
                  </a:lnTo>
                  <a:lnTo>
                    <a:pt x="12090400" y="1085850"/>
                  </a:lnTo>
                  <a:lnTo>
                    <a:pt x="11941175" y="1114425"/>
                  </a:lnTo>
                  <a:lnTo>
                    <a:pt x="11785600" y="1139825"/>
                  </a:lnTo>
                  <a:lnTo>
                    <a:pt x="11623675" y="1158875"/>
                  </a:lnTo>
                  <a:lnTo>
                    <a:pt x="11455400" y="1177925"/>
                  </a:lnTo>
                  <a:lnTo>
                    <a:pt x="11280775" y="1190625"/>
                  </a:lnTo>
                  <a:lnTo>
                    <a:pt x="11099801" y="1203325"/>
                  </a:lnTo>
                  <a:lnTo>
                    <a:pt x="10909299" y="1209675"/>
                  </a:lnTo>
                  <a:lnTo>
                    <a:pt x="10712449" y="1209675"/>
                  </a:lnTo>
                  <a:lnTo>
                    <a:pt x="10506075" y="1206500"/>
                  </a:lnTo>
                  <a:lnTo>
                    <a:pt x="10290175" y="1200150"/>
                  </a:lnTo>
                  <a:lnTo>
                    <a:pt x="10067925" y="1190625"/>
                  </a:lnTo>
                  <a:lnTo>
                    <a:pt x="9836151" y="1174750"/>
                  </a:lnTo>
                  <a:lnTo>
                    <a:pt x="9591675" y="1152525"/>
                  </a:lnTo>
                  <a:lnTo>
                    <a:pt x="9337675" y="1127125"/>
                  </a:lnTo>
                  <a:lnTo>
                    <a:pt x="9074149" y="1095375"/>
                  </a:lnTo>
                  <a:lnTo>
                    <a:pt x="8801100" y="1060450"/>
                  </a:lnTo>
                  <a:lnTo>
                    <a:pt x="8515350" y="1019175"/>
                  </a:lnTo>
                  <a:lnTo>
                    <a:pt x="8216900" y="971550"/>
                  </a:lnTo>
                  <a:lnTo>
                    <a:pt x="7908925" y="917575"/>
                  </a:lnTo>
                  <a:lnTo>
                    <a:pt x="7585076" y="857250"/>
                  </a:lnTo>
                  <a:lnTo>
                    <a:pt x="7251700" y="793750"/>
                  </a:lnTo>
                  <a:lnTo>
                    <a:pt x="6902450" y="720725"/>
                  </a:lnTo>
                  <a:lnTo>
                    <a:pt x="6543675" y="644525"/>
                  </a:lnTo>
                  <a:lnTo>
                    <a:pt x="6169025" y="561975"/>
                  </a:lnTo>
                  <a:lnTo>
                    <a:pt x="5778500" y="469900"/>
                  </a:lnTo>
                  <a:lnTo>
                    <a:pt x="5778500" y="469900"/>
                  </a:lnTo>
                  <a:lnTo>
                    <a:pt x="5391150" y="381000"/>
                  </a:lnTo>
                  <a:lnTo>
                    <a:pt x="5016501" y="304800"/>
                  </a:lnTo>
                  <a:lnTo>
                    <a:pt x="4657725" y="234950"/>
                  </a:lnTo>
                  <a:lnTo>
                    <a:pt x="4314825" y="177800"/>
                  </a:lnTo>
                  <a:lnTo>
                    <a:pt x="3987800" y="130175"/>
                  </a:lnTo>
                  <a:lnTo>
                    <a:pt x="3673475" y="88900"/>
                  </a:lnTo>
                  <a:lnTo>
                    <a:pt x="3375025" y="57150"/>
                  </a:lnTo>
                  <a:lnTo>
                    <a:pt x="3092450" y="31750"/>
                  </a:lnTo>
                  <a:lnTo>
                    <a:pt x="2819400" y="15875"/>
                  </a:lnTo>
                  <a:lnTo>
                    <a:pt x="2565400" y="3175"/>
                  </a:lnTo>
                  <a:lnTo>
                    <a:pt x="2320925" y="0"/>
                  </a:lnTo>
                  <a:lnTo>
                    <a:pt x="2092325" y="0"/>
                  </a:lnTo>
                  <a:lnTo>
                    <a:pt x="1876425" y="6350"/>
                  </a:lnTo>
                  <a:lnTo>
                    <a:pt x="1673225" y="15875"/>
                  </a:lnTo>
                  <a:lnTo>
                    <a:pt x="1482725" y="31750"/>
                  </a:lnTo>
                  <a:lnTo>
                    <a:pt x="1304925" y="47625"/>
                  </a:lnTo>
                  <a:lnTo>
                    <a:pt x="1136650" y="69850"/>
                  </a:lnTo>
                  <a:lnTo>
                    <a:pt x="984250" y="92075"/>
                  </a:lnTo>
                  <a:lnTo>
                    <a:pt x="841375" y="117475"/>
                  </a:lnTo>
                  <a:lnTo>
                    <a:pt x="714375" y="146050"/>
                  </a:lnTo>
                  <a:lnTo>
                    <a:pt x="593725" y="171450"/>
                  </a:lnTo>
                  <a:lnTo>
                    <a:pt x="488950" y="200025"/>
                  </a:lnTo>
                  <a:lnTo>
                    <a:pt x="393700" y="228600"/>
                  </a:lnTo>
                  <a:lnTo>
                    <a:pt x="307975" y="254000"/>
                  </a:lnTo>
                  <a:lnTo>
                    <a:pt x="234950" y="279400"/>
                  </a:lnTo>
                  <a:lnTo>
                    <a:pt x="171450" y="304800"/>
                  </a:lnTo>
                  <a:lnTo>
                    <a:pt x="76200" y="342900"/>
                  </a:lnTo>
                  <a:lnTo>
                    <a:pt x="19050" y="371475"/>
                  </a:lnTo>
                  <a:lnTo>
                    <a:pt x="0" y="381000"/>
                  </a:lnTo>
                  <a:lnTo>
                    <a:pt x="0" y="1892300"/>
                  </a:lnTo>
                  <a:lnTo>
                    <a:pt x="13004800" y="1892300"/>
                  </a:lnTo>
                  <a:lnTo>
                    <a:pt x="13004800" y="1892300"/>
                  </a:lnTo>
                  <a:lnTo>
                    <a:pt x="13011149" y="1882775"/>
                  </a:lnTo>
                  <a:lnTo>
                    <a:pt x="13011149" y="1882775"/>
                  </a:lnTo>
                  <a:lnTo>
                    <a:pt x="13011149" y="809625"/>
                  </a:lnTo>
                  <a:lnTo>
                    <a:pt x="13011149" y="809625"/>
                  </a:lnTo>
                  <a:lnTo>
                    <a:pt x="13004800" y="812800"/>
                  </a:lnTo>
                  <a:lnTo>
                    <a:pt x="13004800" y="812800"/>
                  </a:lnTo>
                  <a:close/>
                </a:path>
              </a:pathLst>
            </a:custGeom>
            <a:ln w="9525">
              <a:noFill/>
              <a:round/>
            </a:ln>
            <a:effectLst/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</p:grp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7772400" cy="1780108"/>
          </a:xfrm>
        </p:spPr>
        <p:txBody>
          <a:bodyPr vert="horz" rtlCol="0" anchor="b">
            <a:normAutofit/>
          </a:bodyPr>
          <a:lstStyle>
            <a:lvl1pPr lvl="0">
              <a:defRPr lang="en-US" sz="4400" dirty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Образец заголовка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 vert="horz" rtlCol="0">
            <a:normAutofit/>
          </a:bodyPr>
          <a:lstStyle>
            <a:lvl1pPr marL="0" lvl="0" indent="0" algn="ctr">
              <a:buNone/>
              <a:defRPr lang="en-US" sz="2000" dirty="0">
                <a:solidFill>
                  <a:srgbClr val="FFFFFF"/>
                </a:solidFill>
              </a:defRPr>
            </a:lvl1pPr>
            <a:lvl2pPr marL="457200" lvl="1" indent="0" algn="ctr">
              <a:buNone/>
              <a:defRPr lang="en-US" dirty="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 algn="ctr">
              <a:buNone/>
              <a:defRPr lang="en-US" dirty="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 algn="ctr">
              <a:buNone/>
              <a:defRPr lang="en-US" dirty="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 algn="ctr">
              <a:buNone/>
              <a:defRPr lang="en-US" dirty="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 algn="ctr">
              <a:buNone/>
              <a:defRPr lang="en-US" dirty="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 algn="ctr">
              <a:buNone/>
              <a:defRPr lang="en-US" dirty="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 algn="ctr">
              <a:buNone/>
              <a:defRPr lang="en-US" dirty="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 algn="ctr">
              <a:buNone/>
              <a:defRPr lang="en-US" dirty="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Образец подзаголовка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rtlCol="0"/>
          <a:lstStyle/>
          <a:p>
            <a:fld id="{AA8A5555-DA6F-4D96-9923-FF1B81D02A6D}" type="datetime1">
              <a:t>10/18/2017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rtlCol="0"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rtlCol="0"/>
          <a:lstStyle/>
          <a:p>
            <a:fld id="{9E8551D6-05DC-4171-9858-06A14B367107}" type="slidenum"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rtlCol="0"/>
          <a:lstStyle/>
          <a:p>
            <a:r>
              <a:rPr lang="en-US" dirty="0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idx="1"/>
          </p:nvPr>
        </p:nvSpPr>
        <p:spPr/>
        <p:txBody>
          <a:bodyPr vert="horz" rtlCol="0" anchor="ctr"/>
          <a:lstStyle>
            <a:lvl1pPr lvl="0" algn="l"/>
            <a:lvl2pPr lvl="1" algn="l"/>
            <a:lvl3pPr lvl="2" algn="l"/>
            <a:lvl4pPr lvl="3" algn="l"/>
            <a:lvl5pPr lvl="4" algn="l"/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  <a:p>
            <a:pPr lvl="4"/>
            <a:r>
              <a:rPr lang="en-US" dirty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rtlCol="0"/>
          <a:lstStyle/>
          <a:p>
            <a:fld id="{E0F988A3-7888-455C-A8DF-99F896F9130B}" type="datetime1"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rtlCol="0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rtlCol="0"/>
          <a:lstStyle/>
          <a:p>
            <a:fld id="{449B8811-0031-410C-895B-B46435DE811E}" type="slidenum"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20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 rotWithShape="1"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rtlCol="0"/>
          <a:lstStyle/>
          <a:p>
            <a:fld id="{4732577D-138F-4210-B256-3B04DBDD56F1}" type="datetime1">
              <a:t>10/18/2017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rtlCol="0"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rtlCol="0"/>
          <a:lstStyle/>
          <a:p>
            <a:fld id="{FA5B9B3F-EAF5-453B-8AFC-CEA1B976A8F8}" type="slidenum">
              <a:t>‹#›</a:t>
            </a:fld>
            <a:endParaRPr lang="en-US" dirty="0"/>
          </a:p>
        </p:txBody>
      </p:sp>
      <p:grpSp>
        <p:nvGrpSpPr>
          <p:cNvPr id="6" name="Group 14"/>
          <p:cNvGrpSpPr>
            <a:grpSpLocks noChangeAspect="1"/>
          </p:cNvGrpSpPr>
          <p:nvPr/>
        </p:nvGrpSpPr>
        <p:grpSpPr>
          <a:xfrm>
            <a:off x="211665" y="714191"/>
            <a:ext cx="8723376" cy="1331580"/>
            <a:chOff x="-3905250" y="4294188"/>
            <a:chExt cx="13011149" cy="1892299"/>
          </a:xfrm>
        </p:grpSpPr>
        <p:sp>
          <p:nvSpPr>
            <p:cNvPr id="7" name="Freeform 14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/>
              <a:rect l="0" t="0" r="r" b="b"/>
              <a:pathLst>
                <a:path w="4295775" h="1016000">
                  <a:moveTo>
                    <a:pt x="4286250" y="0"/>
                  </a:moveTo>
                  <a:lnTo>
                    <a:pt x="4286250" y="0"/>
                  </a:lnTo>
                  <a:lnTo>
                    <a:pt x="4105275" y="28575"/>
                  </a:lnTo>
                  <a:lnTo>
                    <a:pt x="3921125" y="60325"/>
                  </a:lnTo>
                  <a:lnTo>
                    <a:pt x="3733800" y="95250"/>
                  </a:lnTo>
                  <a:lnTo>
                    <a:pt x="3540125" y="130175"/>
                  </a:lnTo>
                  <a:lnTo>
                    <a:pt x="3343275" y="171450"/>
                  </a:lnTo>
                  <a:lnTo>
                    <a:pt x="3140075" y="212725"/>
                  </a:lnTo>
                  <a:lnTo>
                    <a:pt x="2933700" y="260350"/>
                  </a:lnTo>
                  <a:lnTo>
                    <a:pt x="2720975" y="307975"/>
                  </a:lnTo>
                  <a:lnTo>
                    <a:pt x="2720975" y="307975"/>
                  </a:lnTo>
                  <a:lnTo>
                    <a:pt x="2336800" y="400050"/>
                  </a:lnTo>
                  <a:lnTo>
                    <a:pt x="1962150" y="482600"/>
                  </a:lnTo>
                  <a:lnTo>
                    <a:pt x="1603375" y="558800"/>
                  </a:lnTo>
                  <a:lnTo>
                    <a:pt x="1257300" y="631825"/>
                  </a:lnTo>
                  <a:lnTo>
                    <a:pt x="927100" y="695325"/>
                  </a:lnTo>
                  <a:lnTo>
                    <a:pt x="606425" y="752475"/>
                  </a:lnTo>
                  <a:lnTo>
                    <a:pt x="298450" y="806450"/>
                  </a:lnTo>
                  <a:lnTo>
                    <a:pt x="0" y="854075"/>
                  </a:lnTo>
                  <a:lnTo>
                    <a:pt x="0" y="854075"/>
                  </a:lnTo>
                  <a:lnTo>
                    <a:pt x="206375" y="882650"/>
                  </a:lnTo>
                  <a:lnTo>
                    <a:pt x="403225" y="908050"/>
                  </a:lnTo>
                  <a:lnTo>
                    <a:pt x="593725" y="930275"/>
                  </a:lnTo>
                  <a:lnTo>
                    <a:pt x="781050" y="949325"/>
                  </a:lnTo>
                  <a:lnTo>
                    <a:pt x="962025" y="968375"/>
                  </a:lnTo>
                  <a:lnTo>
                    <a:pt x="1136650" y="981075"/>
                  </a:lnTo>
                  <a:lnTo>
                    <a:pt x="1304925" y="993775"/>
                  </a:lnTo>
                  <a:lnTo>
                    <a:pt x="1470025" y="1003300"/>
                  </a:lnTo>
                  <a:lnTo>
                    <a:pt x="1631950" y="1009650"/>
                  </a:lnTo>
                  <a:lnTo>
                    <a:pt x="1787525" y="1012825"/>
                  </a:lnTo>
                  <a:lnTo>
                    <a:pt x="1936750" y="1016000"/>
                  </a:lnTo>
                  <a:lnTo>
                    <a:pt x="2082800" y="1016000"/>
                  </a:lnTo>
                  <a:lnTo>
                    <a:pt x="2225675" y="1012825"/>
                  </a:lnTo>
                  <a:lnTo>
                    <a:pt x="2365375" y="1009650"/>
                  </a:lnTo>
                  <a:lnTo>
                    <a:pt x="2498725" y="1003300"/>
                  </a:lnTo>
                  <a:lnTo>
                    <a:pt x="2628900" y="993775"/>
                  </a:lnTo>
                  <a:lnTo>
                    <a:pt x="2752725" y="984250"/>
                  </a:lnTo>
                  <a:lnTo>
                    <a:pt x="2876550" y="971550"/>
                  </a:lnTo>
                  <a:lnTo>
                    <a:pt x="2994025" y="955675"/>
                  </a:lnTo>
                  <a:lnTo>
                    <a:pt x="3111500" y="939800"/>
                  </a:lnTo>
                  <a:lnTo>
                    <a:pt x="3222625" y="920750"/>
                  </a:lnTo>
                  <a:lnTo>
                    <a:pt x="3333750" y="901700"/>
                  </a:lnTo>
                  <a:lnTo>
                    <a:pt x="3438525" y="879475"/>
                  </a:lnTo>
                  <a:lnTo>
                    <a:pt x="3543300" y="857250"/>
                  </a:lnTo>
                  <a:lnTo>
                    <a:pt x="3644900" y="831850"/>
                  </a:lnTo>
                  <a:lnTo>
                    <a:pt x="3743325" y="806450"/>
                  </a:lnTo>
                  <a:lnTo>
                    <a:pt x="3838575" y="777875"/>
                  </a:lnTo>
                  <a:lnTo>
                    <a:pt x="3933825" y="749300"/>
                  </a:lnTo>
                  <a:lnTo>
                    <a:pt x="4114800" y="685800"/>
                  </a:lnTo>
                  <a:lnTo>
                    <a:pt x="4289425" y="619125"/>
                  </a:lnTo>
                  <a:lnTo>
                    <a:pt x="4289425" y="619125"/>
                  </a:lnTo>
                  <a:lnTo>
                    <a:pt x="4295775" y="615950"/>
                  </a:lnTo>
                  <a:lnTo>
                    <a:pt x="4295775" y="615950"/>
                  </a:lnTo>
                  <a:lnTo>
                    <a:pt x="4295775" y="0"/>
                  </a:lnTo>
                  <a:lnTo>
                    <a:pt x="4295775" y="0"/>
                  </a:lnTo>
                  <a:lnTo>
                    <a:pt x="4286250" y="0"/>
                  </a:lnTo>
                  <a:lnTo>
                    <a:pt x="4286250" y="0"/>
                  </a:lnTo>
                  <a:close/>
                </a:path>
              </a:pathLst>
            </a:custGeom>
            <a:solidFill>
              <a:schemeClr val="bg2">
                <a:alpha val="28999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8" name="Freeform 18"/>
            <p:cNvSpPr/>
            <p:nvPr/>
          </p:nvSpPr>
          <p:spPr>
            <a:xfrm>
              <a:off x="-309563" y="4318000"/>
              <a:ext cx="8280400" cy="1209675"/>
            </a:xfrm>
            <a:custGeom>
              <a:avLst/>
              <a:gdLst/>
              <a:ahLst/>
              <a:cxnLst/>
              <a:rect l="0" t="0" r="r" b="b"/>
              <a:pathLst>
                <a:path w="8280401" h="1209675">
                  <a:moveTo>
                    <a:pt x="8280401" y="1133475"/>
                  </a:moveTo>
                  <a:lnTo>
                    <a:pt x="8280401" y="1133475"/>
                  </a:lnTo>
                  <a:lnTo>
                    <a:pt x="8099426" y="1111250"/>
                  </a:lnTo>
                  <a:lnTo>
                    <a:pt x="7912101" y="1089025"/>
                  </a:lnTo>
                  <a:lnTo>
                    <a:pt x="7521576" y="1035050"/>
                  </a:lnTo>
                  <a:lnTo>
                    <a:pt x="7108826" y="968375"/>
                  </a:lnTo>
                  <a:lnTo>
                    <a:pt x="6673851" y="895350"/>
                  </a:lnTo>
                  <a:lnTo>
                    <a:pt x="6213476" y="806450"/>
                  </a:lnTo>
                  <a:lnTo>
                    <a:pt x="5727701" y="708025"/>
                  </a:lnTo>
                  <a:lnTo>
                    <a:pt x="5216526" y="593725"/>
                  </a:lnTo>
                  <a:lnTo>
                    <a:pt x="4676776" y="469900"/>
                  </a:lnTo>
                  <a:lnTo>
                    <a:pt x="4676776" y="469900"/>
                  </a:lnTo>
                  <a:lnTo>
                    <a:pt x="4464051" y="422275"/>
                  </a:lnTo>
                  <a:lnTo>
                    <a:pt x="4257676" y="374650"/>
                  </a:lnTo>
                  <a:lnTo>
                    <a:pt x="4057651" y="333375"/>
                  </a:lnTo>
                  <a:lnTo>
                    <a:pt x="3857626" y="292100"/>
                  </a:lnTo>
                  <a:lnTo>
                    <a:pt x="3663950" y="257175"/>
                  </a:lnTo>
                  <a:lnTo>
                    <a:pt x="3476625" y="222250"/>
                  </a:lnTo>
                  <a:lnTo>
                    <a:pt x="3292475" y="190500"/>
                  </a:lnTo>
                  <a:lnTo>
                    <a:pt x="3111500" y="161925"/>
                  </a:lnTo>
                  <a:lnTo>
                    <a:pt x="2936875" y="136525"/>
                  </a:lnTo>
                  <a:lnTo>
                    <a:pt x="2762250" y="114300"/>
                  </a:lnTo>
                  <a:lnTo>
                    <a:pt x="2432050" y="73025"/>
                  </a:lnTo>
                  <a:lnTo>
                    <a:pt x="2117725" y="44450"/>
                  </a:lnTo>
                  <a:lnTo>
                    <a:pt x="1822450" y="22225"/>
                  </a:lnTo>
                  <a:lnTo>
                    <a:pt x="1539875" y="6350"/>
                  </a:lnTo>
                  <a:lnTo>
                    <a:pt x="1273175" y="0"/>
                  </a:lnTo>
                  <a:lnTo>
                    <a:pt x="1022350" y="0"/>
                  </a:lnTo>
                  <a:lnTo>
                    <a:pt x="787400" y="6350"/>
                  </a:lnTo>
                  <a:lnTo>
                    <a:pt x="568325" y="15875"/>
                  </a:lnTo>
                  <a:lnTo>
                    <a:pt x="365125" y="31750"/>
                  </a:lnTo>
                  <a:lnTo>
                    <a:pt x="174625" y="50800"/>
                  </a:lnTo>
                  <a:lnTo>
                    <a:pt x="0" y="76200"/>
                  </a:lnTo>
                  <a:lnTo>
                    <a:pt x="0" y="76200"/>
                  </a:lnTo>
                  <a:lnTo>
                    <a:pt x="244475" y="104775"/>
                  </a:lnTo>
                  <a:lnTo>
                    <a:pt x="498475" y="136525"/>
                  </a:lnTo>
                  <a:lnTo>
                    <a:pt x="762000" y="177800"/>
                  </a:lnTo>
                  <a:lnTo>
                    <a:pt x="1035050" y="222250"/>
                  </a:lnTo>
                  <a:lnTo>
                    <a:pt x="1317625" y="276225"/>
                  </a:lnTo>
                  <a:lnTo>
                    <a:pt x="1609725" y="333375"/>
                  </a:lnTo>
                  <a:lnTo>
                    <a:pt x="1914525" y="396875"/>
                  </a:lnTo>
                  <a:lnTo>
                    <a:pt x="2225675" y="469900"/>
                  </a:lnTo>
                  <a:lnTo>
                    <a:pt x="2225675" y="469900"/>
                  </a:lnTo>
                  <a:lnTo>
                    <a:pt x="2787650" y="600075"/>
                  </a:lnTo>
                  <a:lnTo>
                    <a:pt x="3321050" y="714375"/>
                  </a:lnTo>
                  <a:lnTo>
                    <a:pt x="3822700" y="819150"/>
                  </a:lnTo>
                  <a:lnTo>
                    <a:pt x="4067175" y="863600"/>
                  </a:lnTo>
                  <a:lnTo>
                    <a:pt x="4298951" y="908050"/>
                  </a:lnTo>
                  <a:lnTo>
                    <a:pt x="4527551" y="949325"/>
                  </a:lnTo>
                  <a:lnTo>
                    <a:pt x="4749801" y="984250"/>
                  </a:lnTo>
                  <a:lnTo>
                    <a:pt x="4965701" y="1019175"/>
                  </a:lnTo>
                  <a:lnTo>
                    <a:pt x="5175251" y="1050925"/>
                  </a:lnTo>
                  <a:lnTo>
                    <a:pt x="5378451" y="1076325"/>
                  </a:lnTo>
                  <a:lnTo>
                    <a:pt x="5575301" y="1101725"/>
                  </a:lnTo>
                  <a:lnTo>
                    <a:pt x="5765801" y="1123950"/>
                  </a:lnTo>
                  <a:lnTo>
                    <a:pt x="5953126" y="1146175"/>
                  </a:lnTo>
                  <a:lnTo>
                    <a:pt x="6134101" y="1162050"/>
                  </a:lnTo>
                  <a:lnTo>
                    <a:pt x="6308726" y="1174750"/>
                  </a:lnTo>
                  <a:lnTo>
                    <a:pt x="6477001" y="1187450"/>
                  </a:lnTo>
                  <a:lnTo>
                    <a:pt x="6642101" y="1196975"/>
                  </a:lnTo>
                  <a:lnTo>
                    <a:pt x="6804026" y="1203325"/>
                  </a:lnTo>
                  <a:lnTo>
                    <a:pt x="6959601" y="1209675"/>
                  </a:lnTo>
                  <a:lnTo>
                    <a:pt x="7108826" y="1209675"/>
                  </a:lnTo>
                  <a:lnTo>
                    <a:pt x="7254876" y="1209675"/>
                  </a:lnTo>
                  <a:lnTo>
                    <a:pt x="7397751" y="1206500"/>
                  </a:lnTo>
                  <a:lnTo>
                    <a:pt x="7534276" y="1203325"/>
                  </a:lnTo>
                  <a:lnTo>
                    <a:pt x="7667626" y="1196975"/>
                  </a:lnTo>
                  <a:lnTo>
                    <a:pt x="7797801" y="1187450"/>
                  </a:lnTo>
                  <a:lnTo>
                    <a:pt x="7924800" y="1174750"/>
                  </a:lnTo>
                  <a:lnTo>
                    <a:pt x="8045451" y="1162050"/>
                  </a:lnTo>
                  <a:lnTo>
                    <a:pt x="8166101" y="1149350"/>
                  </a:lnTo>
                  <a:lnTo>
                    <a:pt x="8280401" y="1133475"/>
                  </a:lnTo>
                  <a:lnTo>
                    <a:pt x="8280401" y="1133475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9" name="Freeform 22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/>
              <a:rect l="0" t="0" r="r" b="b"/>
              <a:pathLst>
                <a:path w="8166100" h="1101725">
                  <a:moveTo>
                    <a:pt x="0" y="111125"/>
                  </a:moveTo>
                  <a:lnTo>
                    <a:pt x="0" y="111125"/>
                  </a:lnTo>
                  <a:lnTo>
                    <a:pt x="28575" y="104775"/>
                  </a:lnTo>
                  <a:lnTo>
                    <a:pt x="114300" y="88900"/>
                  </a:lnTo>
                  <a:lnTo>
                    <a:pt x="260350" y="66675"/>
                  </a:lnTo>
                  <a:lnTo>
                    <a:pt x="355600" y="53975"/>
                  </a:lnTo>
                  <a:lnTo>
                    <a:pt x="466725" y="41275"/>
                  </a:lnTo>
                  <a:lnTo>
                    <a:pt x="590550" y="31750"/>
                  </a:lnTo>
                  <a:lnTo>
                    <a:pt x="733425" y="22225"/>
                  </a:lnTo>
                  <a:lnTo>
                    <a:pt x="889000" y="12700"/>
                  </a:lnTo>
                  <a:lnTo>
                    <a:pt x="1063625" y="6350"/>
                  </a:lnTo>
                  <a:lnTo>
                    <a:pt x="1254125" y="3175"/>
                  </a:lnTo>
                  <a:lnTo>
                    <a:pt x="1460500" y="0"/>
                  </a:lnTo>
                  <a:lnTo>
                    <a:pt x="1682750" y="3175"/>
                  </a:lnTo>
                  <a:lnTo>
                    <a:pt x="1920875" y="9525"/>
                  </a:lnTo>
                  <a:lnTo>
                    <a:pt x="2178050" y="22225"/>
                  </a:lnTo>
                  <a:lnTo>
                    <a:pt x="2451100" y="38100"/>
                  </a:lnTo>
                  <a:lnTo>
                    <a:pt x="2740025" y="63500"/>
                  </a:lnTo>
                  <a:lnTo>
                    <a:pt x="3048000" y="92075"/>
                  </a:lnTo>
                  <a:lnTo>
                    <a:pt x="3375025" y="127000"/>
                  </a:lnTo>
                  <a:lnTo>
                    <a:pt x="3717925" y="168275"/>
                  </a:lnTo>
                  <a:lnTo>
                    <a:pt x="4079875" y="219075"/>
                  </a:lnTo>
                  <a:lnTo>
                    <a:pt x="4457700" y="276225"/>
                  </a:lnTo>
                  <a:lnTo>
                    <a:pt x="4854575" y="342900"/>
                  </a:lnTo>
                  <a:lnTo>
                    <a:pt x="5270500" y="422275"/>
                  </a:lnTo>
                  <a:lnTo>
                    <a:pt x="5705475" y="508000"/>
                  </a:lnTo>
                  <a:lnTo>
                    <a:pt x="6159500" y="603250"/>
                  </a:lnTo>
                  <a:lnTo>
                    <a:pt x="6632575" y="711200"/>
                  </a:lnTo>
                  <a:lnTo>
                    <a:pt x="7124700" y="828675"/>
                  </a:lnTo>
                  <a:lnTo>
                    <a:pt x="7635875" y="958850"/>
                  </a:lnTo>
                  <a:lnTo>
                    <a:pt x="8166100" y="1101725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10" name="Freeform 26"/>
            <p:cNvSpPr/>
            <p:nvPr/>
          </p:nvSpPr>
          <p:spPr>
            <a:xfrm>
              <a:off x="4156074" y="4316413"/>
              <a:ext cx="4940299" cy="927099"/>
            </a:xfrm>
            <a:custGeom>
              <a:avLst/>
              <a:gdLst/>
              <a:ahLst/>
              <a:cxnLst/>
              <a:rect l="0" t="0" r="r" b="b"/>
              <a:pathLst>
                <a:path w="4940300" h="927100">
                  <a:moveTo>
                    <a:pt x="0" y="927100"/>
                  </a:moveTo>
                  <a:lnTo>
                    <a:pt x="0" y="927100"/>
                  </a:lnTo>
                  <a:lnTo>
                    <a:pt x="142875" y="889000"/>
                  </a:lnTo>
                  <a:lnTo>
                    <a:pt x="533400" y="790575"/>
                  </a:lnTo>
                  <a:lnTo>
                    <a:pt x="803275" y="723900"/>
                  </a:lnTo>
                  <a:lnTo>
                    <a:pt x="1114425" y="650875"/>
                  </a:lnTo>
                  <a:lnTo>
                    <a:pt x="1460500" y="571500"/>
                  </a:lnTo>
                  <a:lnTo>
                    <a:pt x="1831975" y="485775"/>
                  </a:lnTo>
                  <a:lnTo>
                    <a:pt x="2225675" y="403225"/>
                  </a:lnTo>
                  <a:lnTo>
                    <a:pt x="2628900" y="320675"/>
                  </a:lnTo>
                  <a:lnTo>
                    <a:pt x="3041650" y="244475"/>
                  </a:lnTo>
                  <a:lnTo>
                    <a:pt x="3451225" y="171450"/>
                  </a:lnTo>
                  <a:lnTo>
                    <a:pt x="3654425" y="139700"/>
                  </a:lnTo>
                  <a:lnTo>
                    <a:pt x="3851275" y="107950"/>
                  </a:lnTo>
                  <a:lnTo>
                    <a:pt x="4048125" y="82550"/>
                  </a:lnTo>
                  <a:lnTo>
                    <a:pt x="4238625" y="57150"/>
                  </a:lnTo>
                  <a:lnTo>
                    <a:pt x="4425950" y="38100"/>
                  </a:lnTo>
                  <a:lnTo>
                    <a:pt x="4603750" y="22225"/>
                  </a:lnTo>
                  <a:lnTo>
                    <a:pt x="4775200" y="9525"/>
                  </a:lnTo>
                  <a:lnTo>
                    <a:pt x="4940300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11" name="Freeform 19"/>
            <p:cNvSpPr/>
            <p:nvPr/>
          </p:nvSpPr>
          <p:spPr>
            <a:xfrm>
              <a:off x="-3905250" y="4294188"/>
              <a:ext cx="13011149" cy="1892299"/>
            </a:xfrm>
            <a:custGeom>
              <a:avLst/>
              <a:gdLst/>
              <a:ahLst/>
              <a:cxnLst/>
              <a:rect l="0" t="0" r="r" b="b"/>
              <a:pathLst>
                <a:path w="13011150" h="1892300">
                  <a:moveTo>
                    <a:pt x="13004800" y="812800"/>
                  </a:moveTo>
                  <a:lnTo>
                    <a:pt x="13004800" y="812800"/>
                  </a:lnTo>
                  <a:lnTo>
                    <a:pt x="12884149" y="860425"/>
                  </a:lnTo>
                  <a:lnTo>
                    <a:pt x="12763500" y="904875"/>
                  </a:lnTo>
                  <a:lnTo>
                    <a:pt x="12636501" y="946150"/>
                  </a:lnTo>
                  <a:lnTo>
                    <a:pt x="12506325" y="984250"/>
                  </a:lnTo>
                  <a:lnTo>
                    <a:pt x="12372975" y="1022350"/>
                  </a:lnTo>
                  <a:lnTo>
                    <a:pt x="12233276" y="1057275"/>
                  </a:lnTo>
                  <a:lnTo>
                    <a:pt x="12090400" y="1085850"/>
                  </a:lnTo>
                  <a:lnTo>
                    <a:pt x="11941175" y="1114425"/>
                  </a:lnTo>
                  <a:lnTo>
                    <a:pt x="11785600" y="1139825"/>
                  </a:lnTo>
                  <a:lnTo>
                    <a:pt x="11623675" y="1158875"/>
                  </a:lnTo>
                  <a:lnTo>
                    <a:pt x="11455400" y="1177925"/>
                  </a:lnTo>
                  <a:lnTo>
                    <a:pt x="11280775" y="1190625"/>
                  </a:lnTo>
                  <a:lnTo>
                    <a:pt x="11099801" y="1203325"/>
                  </a:lnTo>
                  <a:lnTo>
                    <a:pt x="10909299" y="1209675"/>
                  </a:lnTo>
                  <a:lnTo>
                    <a:pt x="10712449" y="1209675"/>
                  </a:lnTo>
                  <a:lnTo>
                    <a:pt x="10506075" y="1206500"/>
                  </a:lnTo>
                  <a:lnTo>
                    <a:pt x="10290175" y="1200150"/>
                  </a:lnTo>
                  <a:lnTo>
                    <a:pt x="10067925" y="1190625"/>
                  </a:lnTo>
                  <a:lnTo>
                    <a:pt x="9836151" y="1174750"/>
                  </a:lnTo>
                  <a:lnTo>
                    <a:pt x="9591675" y="1152525"/>
                  </a:lnTo>
                  <a:lnTo>
                    <a:pt x="9337675" y="1127125"/>
                  </a:lnTo>
                  <a:lnTo>
                    <a:pt x="9074149" y="1095375"/>
                  </a:lnTo>
                  <a:lnTo>
                    <a:pt x="8801100" y="1060450"/>
                  </a:lnTo>
                  <a:lnTo>
                    <a:pt x="8515350" y="1019175"/>
                  </a:lnTo>
                  <a:lnTo>
                    <a:pt x="8216900" y="971550"/>
                  </a:lnTo>
                  <a:lnTo>
                    <a:pt x="7908925" y="917575"/>
                  </a:lnTo>
                  <a:lnTo>
                    <a:pt x="7585076" y="857250"/>
                  </a:lnTo>
                  <a:lnTo>
                    <a:pt x="7251700" y="793750"/>
                  </a:lnTo>
                  <a:lnTo>
                    <a:pt x="6902450" y="720725"/>
                  </a:lnTo>
                  <a:lnTo>
                    <a:pt x="6543675" y="644525"/>
                  </a:lnTo>
                  <a:lnTo>
                    <a:pt x="6169025" y="561975"/>
                  </a:lnTo>
                  <a:lnTo>
                    <a:pt x="5778500" y="469900"/>
                  </a:lnTo>
                  <a:lnTo>
                    <a:pt x="5778500" y="469900"/>
                  </a:lnTo>
                  <a:lnTo>
                    <a:pt x="5391150" y="381000"/>
                  </a:lnTo>
                  <a:lnTo>
                    <a:pt x="5016501" y="304800"/>
                  </a:lnTo>
                  <a:lnTo>
                    <a:pt x="4657725" y="234950"/>
                  </a:lnTo>
                  <a:lnTo>
                    <a:pt x="4314825" y="177800"/>
                  </a:lnTo>
                  <a:lnTo>
                    <a:pt x="3987800" y="130175"/>
                  </a:lnTo>
                  <a:lnTo>
                    <a:pt x="3673475" y="88900"/>
                  </a:lnTo>
                  <a:lnTo>
                    <a:pt x="3375025" y="57150"/>
                  </a:lnTo>
                  <a:lnTo>
                    <a:pt x="3092450" y="31750"/>
                  </a:lnTo>
                  <a:lnTo>
                    <a:pt x="2819400" y="15875"/>
                  </a:lnTo>
                  <a:lnTo>
                    <a:pt x="2565400" y="3175"/>
                  </a:lnTo>
                  <a:lnTo>
                    <a:pt x="2320925" y="0"/>
                  </a:lnTo>
                  <a:lnTo>
                    <a:pt x="2092325" y="0"/>
                  </a:lnTo>
                  <a:lnTo>
                    <a:pt x="1876425" y="6350"/>
                  </a:lnTo>
                  <a:lnTo>
                    <a:pt x="1673225" y="15875"/>
                  </a:lnTo>
                  <a:lnTo>
                    <a:pt x="1482725" y="31750"/>
                  </a:lnTo>
                  <a:lnTo>
                    <a:pt x="1304925" y="47625"/>
                  </a:lnTo>
                  <a:lnTo>
                    <a:pt x="1136650" y="69850"/>
                  </a:lnTo>
                  <a:lnTo>
                    <a:pt x="984250" y="92075"/>
                  </a:lnTo>
                  <a:lnTo>
                    <a:pt x="841375" y="117475"/>
                  </a:lnTo>
                  <a:lnTo>
                    <a:pt x="714375" y="146050"/>
                  </a:lnTo>
                  <a:lnTo>
                    <a:pt x="593725" y="171450"/>
                  </a:lnTo>
                  <a:lnTo>
                    <a:pt x="488950" y="200025"/>
                  </a:lnTo>
                  <a:lnTo>
                    <a:pt x="393700" y="228600"/>
                  </a:lnTo>
                  <a:lnTo>
                    <a:pt x="307975" y="254000"/>
                  </a:lnTo>
                  <a:lnTo>
                    <a:pt x="234950" y="279400"/>
                  </a:lnTo>
                  <a:lnTo>
                    <a:pt x="171450" y="304800"/>
                  </a:lnTo>
                  <a:lnTo>
                    <a:pt x="76200" y="342900"/>
                  </a:lnTo>
                  <a:lnTo>
                    <a:pt x="19050" y="371475"/>
                  </a:lnTo>
                  <a:lnTo>
                    <a:pt x="0" y="381000"/>
                  </a:lnTo>
                  <a:lnTo>
                    <a:pt x="0" y="1892300"/>
                  </a:lnTo>
                  <a:lnTo>
                    <a:pt x="13004800" y="1892300"/>
                  </a:lnTo>
                  <a:lnTo>
                    <a:pt x="13004800" y="1892300"/>
                  </a:lnTo>
                  <a:lnTo>
                    <a:pt x="13011149" y="1882775"/>
                  </a:lnTo>
                  <a:lnTo>
                    <a:pt x="13011149" y="1882775"/>
                  </a:lnTo>
                  <a:lnTo>
                    <a:pt x="13011149" y="809625"/>
                  </a:lnTo>
                  <a:lnTo>
                    <a:pt x="13011149" y="809625"/>
                  </a:lnTo>
                  <a:lnTo>
                    <a:pt x="13004800" y="812800"/>
                  </a:lnTo>
                  <a:lnTo>
                    <a:pt x="13004800" y="812800"/>
                  </a:lnTo>
                  <a:close/>
                </a:path>
              </a:pathLst>
            </a:custGeom>
            <a:ln w="9525">
              <a:noFill/>
              <a:round/>
            </a:ln>
            <a:effectLst/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</p:grpSp>
      <p:sp>
        <p:nvSpPr>
          <p:cNvPr id="12" name="Vertical Title 1"/>
          <p:cNvSpPr>
            <a:spLocks noGrp="1"/>
          </p:cNvSpPr>
          <p:nvPr>
            <p:ph type="title"/>
          </p:nvPr>
        </p:nvSpPr>
        <p:spPr>
          <a:xfrm>
            <a:off x="6629400" y="1447800"/>
            <a:ext cx="2057400" cy="4487332"/>
          </a:xfrm>
        </p:spPr>
        <p:txBody>
          <a:bodyPr vert="horz" rtlCol="0" anchor="ctr"/>
          <a:lstStyle>
            <a:lvl1pPr lvl="0" algn="l">
              <a:defRPr lang="en-US" dirty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Образец заголовка</a:t>
            </a:r>
          </a:p>
        </p:txBody>
      </p:sp>
      <p:sp>
        <p:nvSpPr>
          <p:cNvPr id="13" name="Vertical 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6019800" cy="4487334"/>
          </a:xfrm>
        </p:spPr>
        <p:txBody>
          <a:bodyPr vert="horz" rtlCol="0"/>
          <a:lstStyle>
            <a:lvl1pPr lvl="0">
              <a:buClr>
                <a:schemeClr val="accent1"/>
              </a:buClr>
            </a:lvl1pPr>
            <a:lvl2pPr lvl="1">
              <a:buClr>
                <a:schemeClr val="accent1"/>
              </a:buClr>
            </a:lvl2pPr>
            <a:lvl3pPr lvl="2">
              <a:buClr>
                <a:schemeClr val="accent1"/>
              </a:buClr>
            </a:lvl3pPr>
            <a:lvl4pPr lvl="3">
              <a:buClr>
                <a:schemeClr val="accent1"/>
              </a:buClr>
            </a:lvl4pPr>
            <a:lvl5pPr lvl="4">
              <a:buClr>
                <a:schemeClr val="accent1"/>
              </a:buClr>
            </a:lvl5pPr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  <a:p>
            <a:pPr lvl="4"/>
            <a:r>
              <a:rPr lang="en-US" dirty="0"/>
              <a:t>Пятый уровень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/>
          </p:nvPr>
        </p:nvSpPr>
        <p:spPr/>
        <p:txBody>
          <a:bodyPr vert="horz" rtlCol="0"/>
          <a:lstStyle/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  <a:p>
            <a:pPr lvl="4"/>
            <a:r>
              <a:rPr lang="en-US" dirty="0"/>
              <a:t>Пятый уровень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rtlCol="0"/>
          <a:lstStyle/>
          <a:p>
            <a:fld id="{FCC45D8C-4E95-4A73-AD38-32EAB7A4CE1F}" type="datetime1">
              <a:t>10/18/2017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rtlCol="0"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rtlCol="0"/>
          <a:lstStyle/>
          <a:p>
            <a:fld id="{EC94945A-9612-4616-91A9-50B9AA692A8B}" type="slidenum">
              <a:t>‹#›</a:t>
            </a:fld>
            <a:endParaRPr lang="en-US" dirty="0"/>
          </a:p>
        </p:txBody>
      </p:sp>
      <p:sp>
        <p:nvSpPr>
          <p:cNvPr id="6" name="Title 6"/>
          <p:cNvSpPr>
            <a:spLocks noGrp="1"/>
          </p:cNvSpPr>
          <p:nvPr>
            <p:ph type="title" idx="1"/>
          </p:nvPr>
        </p:nvSpPr>
        <p:spPr/>
        <p:txBody>
          <a:bodyPr vert="horz" rtlCol="0"/>
          <a:lstStyle/>
          <a:p>
            <a:r>
              <a:rPr lang="en-US" dirty="0"/>
              <a:t>Образец заголовка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3"/>
          <p:cNvSpPr/>
          <p:nvPr/>
        </p:nvSpPr>
        <p:spPr>
          <a:xfrm>
            <a:off x="228600" y="228600"/>
            <a:ext cx="8695944" cy="4736591"/>
          </a:xfrm>
          <a:prstGeom prst="roundRect">
            <a:avLst>
              <a:gd name="adj" fmla="val 1272"/>
            </a:avLst>
          </a:prstGeom>
          <a:gradFill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sp>
        <p:nvSpPr>
          <p:cNvPr id="3" name="Freeform 14"/>
          <p:cNvSpPr/>
          <p:nvPr/>
        </p:nvSpPr>
        <p:spPr>
          <a:xfrm>
            <a:off x="6047438" y="4203592"/>
            <a:ext cx="2876429" cy="714026"/>
          </a:xfrm>
          <a:custGeom>
            <a:avLst/>
            <a:gdLst/>
            <a:ahLst/>
            <a:cxnLst/>
            <a:rect l="0" t="0" r="r" b="b"/>
            <a:pathLst>
              <a:path w="2876429" h="714026">
                <a:moveTo>
                  <a:pt x="2870051" y="0"/>
                </a:moveTo>
                <a:lnTo>
                  <a:pt x="2870051" y="0"/>
                </a:lnTo>
                <a:lnTo>
                  <a:pt x="2748871" y="20082"/>
                </a:lnTo>
                <a:lnTo>
                  <a:pt x="2625566" y="42395"/>
                </a:lnTo>
                <a:lnTo>
                  <a:pt x="2500134" y="66940"/>
                </a:lnTo>
                <a:lnTo>
                  <a:pt x="2370450" y="91485"/>
                </a:lnTo>
                <a:lnTo>
                  <a:pt x="2238640" y="120492"/>
                </a:lnTo>
                <a:lnTo>
                  <a:pt x="2102578" y="149499"/>
                </a:lnTo>
                <a:lnTo>
                  <a:pt x="1964391" y="182969"/>
                </a:lnTo>
                <a:lnTo>
                  <a:pt x="1821951" y="216439"/>
                </a:lnTo>
                <a:lnTo>
                  <a:pt x="1821951" y="216439"/>
                </a:lnTo>
                <a:lnTo>
                  <a:pt x="1564710" y="281148"/>
                </a:lnTo>
                <a:lnTo>
                  <a:pt x="1313846" y="339162"/>
                </a:lnTo>
                <a:lnTo>
                  <a:pt x="1073612" y="392714"/>
                </a:lnTo>
                <a:lnTo>
                  <a:pt x="841882" y="444035"/>
                </a:lnTo>
                <a:lnTo>
                  <a:pt x="620781" y="488662"/>
                </a:lnTo>
                <a:lnTo>
                  <a:pt x="406059" y="528826"/>
                </a:lnTo>
                <a:lnTo>
                  <a:pt x="199841" y="566758"/>
                </a:lnTo>
                <a:lnTo>
                  <a:pt x="0" y="600228"/>
                </a:lnTo>
                <a:lnTo>
                  <a:pt x="0" y="600228"/>
                </a:lnTo>
                <a:lnTo>
                  <a:pt x="138188" y="620310"/>
                </a:lnTo>
                <a:lnTo>
                  <a:pt x="269997" y="638161"/>
                </a:lnTo>
                <a:lnTo>
                  <a:pt x="397555" y="653780"/>
                </a:lnTo>
                <a:lnTo>
                  <a:pt x="522987" y="667168"/>
                </a:lnTo>
                <a:lnTo>
                  <a:pt x="644167" y="680556"/>
                </a:lnTo>
                <a:lnTo>
                  <a:pt x="761095" y="689481"/>
                </a:lnTo>
                <a:lnTo>
                  <a:pt x="873771" y="698407"/>
                </a:lnTo>
                <a:lnTo>
                  <a:pt x="984321" y="705101"/>
                </a:lnTo>
                <a:lnTo>
                  <a:pt x="1092745" y="709563"/>
                </a:lnTo>
                <a:lnTo>
                  <a:pt x="1196918" y="711795"/>
                </a:lnTo>
                <a:lnTo>
                  <a:pt x="1296838" y="714026"/>
                </a:lnTo>
                <a:lnTo>
                  <a:pt x="1394632" y="714026"/>
                </a:lnTo>
                <a:lnTo>
                  <a:pt x="1490301" y="711795"/>
                </a:lnTo>
                <a:lnTo>
                  <a:pt x="1583843" y="709563"/>
                </a:lnTo>
                <a:lnTo>
                  <a:pt x="1673134" y="705101"/>
                </a:lnTo>
                <a:lnTo>
                  <a:pt x="1760298" y="698407"/>
                </a:lnTo>
                <a:lnTo>
                  <a:pt x="1843211" y="691713"/>
                </a:lnTo>
                <a:lnTo>
                  <a:pt x="1926124" y="682787"/>
                </a:lnTo>
                <a:lnTo>
                  <a:pt x="2004784" y="671631"/>
                </a:lnTo>
                <a:lnTo>
                  <a:pt x="2083445" y="660474"/>
                </a:lnTo>
                <a:lnTo>
                  <a:pt x="2157853" y="647086"/>
                </a:lnTo>
                <a:lnTo>
                  <a:pt x="2232262" y="633698"/>
                </a:lnTo>
                <a:lnTo>
                  <a:pt x="2302419" y="618079"/>
                </a:lnTo>
                <a:lnTo>
                  <a:pt x="2372576" y="602459"/>
                </a:lnTo>
                <a:lnTo>
                  <a:pt x="2440607" y="584609"/>
                </a:lnTo>
                <a:lnTo>
                  <a:pt x="2506512" y="566758"/>
                </a:lnTo>
                <a:lnTo>
                  <a:pt x="2570290" y="546676"/>
                </a:lnTo>
                <a:lnTo>
                  <a:pt x="2634069" y="526594"/>
                </a:lnTo>
                <a:lnTo>
                  <a:pt x="2755249" y="481968"/>
                </a:lnTo>
                <a:lnTo>
                  <a:pt x="2872177" y="435110"/>
                </a:lnTo>
                <a:lnTo>
                  <a:pt x="2872177" y="435110"/>
                </a:lnTo>
                <a:lnTo>
                  <a:pt x="2876429" y="432878"/>
                </a:lnTo>
                <a:lnTo>
                  <a:pt x="2876429" y="432878"/>
                </a:lnTo>
                <a:lnTo>
                  <a:pt x="2876429" y="0"/>
                </a:lnTo>
                <a:lnTo>
                  <a:pt x="2876429" y="0"/>
                </a:lnTo>
                <a:lnTo>
                  <a:pt x="2870051" y="0"/>
                </a:lnTo>
                <a:lnTo>
                  <a:pt x="2870051" y="0"/>
                </a:lnTo>
                <a:close/>
              </a:path>
            </a:pathLst>
          </a:custGeom>
          <a:solidFill>
            <a:schemeClr val="bg2">
              <a:alpha val="28999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rtlCol="0" anchor="t"/>
          <a:lstStyle/>
          <a:p>
            <a:endParaRPr lang="en-US" dirty="0"/>
          </a:p>
        </p:txBody>
      </p:sp>
      <p:sp>
        <p:nvSpPr>
          <p:cNvPr id="4" name="Freeform 18"/>
          <p:cNvSpPr/>
          <p:nvPr/>
        </p:nvSpPr>
        <p:spPr>
          <a:xfrm>
            <a:off x="2619320" y="4075290"/>
            <a:ext cx="5544515" cy="850138"/>
          </a:xfrm>
          <a:custGeom>
            <a:avLst/>
            <a:gdLst/>
            <a:ahLst/>
            <a:cxnLst/>
            <a:rect l="0" t="0" r="r" b="b"/>
            <a:pathLst>
              <a:path w="5544515" h="850138">
                <a:moveTo>
                  <a:pt x="5544515" y="796586"/>
                </a:moveTo>
                <a:lnTo>
                  <a:pt x="5544515" y="796586"/>
                </a:lnTo>
                <a:lnTo>
                  <a:pt x="5423336" y="780967"/>
                </a:lnTo>
                <a:lnTo>
                  <a:pt x="5297903" y="765347"/>
                </a:lnTo>
                <a:lnTo>
                  <a:pt x="5036410" y="727415"/>
                </a:lnTo>
                <a:lnTo>
                  <a:pt x="4760034" y="680557"/>
                </a:lnTo>
                <a:lnTo>
                  <a:pt x="4468778" y="629236"/>
                </a:lnTo>
                <a:lnTo>
                  <a:pt x="4160512" y="566759"/>
                </a:lnTo>
                <a:lnTo>
                  <a:pt x="3835240" y="497587"/>
                </a:lnTo>
                <a:lnTo>
                  <a:pt x="3492959" y="417259"/>
                </a:lnTo>
                <a:lnTo>
                  <a:pt x="3131545" y="330237"/>
                </a:lnTo>
                <a:lnTo>
                  <a:pt x="3131545" y="330237"/>
                </a:lnTo>
                <a:lnTo>
                  <a:pt x="2989106" y="296767"/>
                </a:lnTo>
                <a:lnTo>
                  <a:pt x="2850918" y="263297"/>
                </a:lnTo>
                <a:lnTo>
                  <a:pt x="2716982" y="234290"/>
                </a:lnTo>
                <a:lnTo>
                  <a:pt x="2583047" y="205283"/>
                </a:lnTo>
                <a:lnTo>
                  <a:pt x="2453363" y="180738"/>
                </a:lnTo>
                <a:lnTo>
                  <a:pt x="2327931" y="156193"/>
                </a:lnTo>
                <a:lnTo>
                  <a:pt x="2204625" y="133880"/>
                </a:lnTo>
                <a:lnTo>
                  <a:pt x="2083445" y="113798"/>
                </a:lnTo>
                <a:lnTo>
                  <a:pt x="1966517" y="95947"/>
                </a:lnTo>
                <a:lnTo>
                  <a:pt x="1849589" y="80328"/>
                </a:lnTo>
                <a:lnTo>
                  <a:pt x="1628489" y="51321"/>
                </a:lnTo>
                <a:lnTo>
                  <a:pt x="1418018" y="31239"/>
                </a:lnTo>
                <a:lnTo>
                  <a:pt x="1220303" y="15619"/>
                </a:lnTo>
                <a:lnTo>
                  <a:pt x="1031093" y="4463"/>
                </a:lnTo>
                <a:lnTo>
                  <a:pt x="852512" y="0"/>
                </a:lnTo>
                <a:lnTo>
                  <a:pt x="684561" y="0"/>
                </a:lnTo>
                <a:lnTo>
                  <a:pt x="527239" y="4463"/>
                </a:lnTo>
                <a:lnTo>
                  <a:pt x="380548" y="11157"/>
                </a:lnTo>
                <a:lnTo>
                  <a:pt x="244486" y="22313"/>
                </a:lnTo>
                <a:lnTo>
                  <a:pt x="116928" y="35701"/>
                </a:lnTo>
                <a:lnTo>
                  <a:pt x="0" y="53552"/>
                </a:lnTo>
                <a:lnTo>
                  <a:pt x="0" y="53552"/>
                </a:lnTo>
                <a:lnTo>
                  <a:pt x="163699" y="73634"/>
                </a:lnTo>
                <a:lnTo>
                  <a:pt x="333776" y="95947"/>
                </a:lnTo>
                <a:lnTo>
                  <a:pt x="510231" y="124955"/>
                </a:lnTo>
                <a:lnTo>
                  <a:pt x="693064" y="156193"/>
                </a:lnTo>
                <a:lnTo>
                  <a:pt x="882275" y="194126"/>
                </a:lnTo>
                <a:lnTo>
                  <a:pt x="1077864" y="234290"/>
                </a:lnTo>
                <a:lnTo>
                  <a:pt x="1281957" y="278917"/>
                </a:lnTo>
                <a:lnTo>
                  <a:pt x="1490301" y="330237"/>
                </a:lnTo>
                <a:lnTo>
                  <a:pt x="1490301" y="330237"/>
                </a:lnTo>
                <a:lnTo>
                  <a:pt x="1866597" y="421722"/>
                </a:lnTo>
                <a:lnTo>
                  <a:pt x="2223759" y="502050"/>
                </a:lnTo>
                <a:lnTo>
                  <a:pt x="2559661" y="575684"/>
                </a:lnTo>
                <a:lnTo>
                  <a:pt x="2723360" y="606923"/>
                </a:lnTo>
                <a:lnTo>
                  <a:pt x="2878556" y="638161"/>
                </a:lnTo>
                <a:lnTo>
                  <a:pt x="3031625" y="667169"/>
                </a:lnTo>
                <a:lnTo>
                  <a:pt x="3180443" y="691713"/>
                </a:lnTo>
                <a:lnTo>
                  <a:pt x="3325008" y="716258"/>
                </a:lnTo>
                <a:lnTo>
                  <a:pt x="3465322" y="738571"/>
                </a:lnTo>
                <a:lnTo>
                  <a:pt x="3601384" y="756422"/>
                </a:lnTo>
                <a:lnTo>
                  <a:pt x="3733194" y="774273"/>
                </a:lnTo>
                <a:lnTo>
                  <a:pt x="3860751" y="789892"/>
                </a:lnTo>
                <a:lnTo>
                  <a:pt x="3986183" y="805511"/>
                </a:lnTo>
                <a:lnTo>
                  <a:pt x="4107363" y="816668"/>
                </a:lnTo>
                <a:lnTo>
                  <a:pt x="4224291" y="825593"/>
                </a:lnTo>
                <a:lnTo>
                  <a:pt x="4336968" y="834519"/>
                </a:lnTo>
                <a:lnTo>
                  <a:pt x="4447518" y="841213"/>
                </a:lnTo>
                <a:lnTo>
                  <a:pt x="4555942" y="845675"/>
                </a:lnTo>
                <a:lnTo>
                  <a:pt x="4660114" y="850138"/>
                </a:lnTo>
                <a:lnTo>
                  <a:pt x="4760034" y="850138"/>
                </a:lnTo>
                <a:lnTo>
                  <a:pt x="4857829" y="850138"/>
                </a:lnTo>
                <a:lnTo>
                  <a:pt x="4953497" y="847907"/>
                </a:lnTo>
                <a:lnTo>
                  <a:pt x="5044913" y="845675"/>
                </a:lnTo>
                <a:lnTo>
                  <a:pt x="5134204" y="841213"/>
                </a:lnTo>
                <a:lnTo>
                  <a:pt x="5221369" y="834519"/>
                </a:lnTo>
                <a:lnTo>
                  <a:pt x="5306407" y="825593"/>
                </a:lnTo>
                <a:lnTo>
                  <a:pt x="5387194" y="816668"/>
                </a:lnTo>
                <a:lnTo>
                  <a:pt x="5467981" y="807743"/>
                </a:lnTo>
                <a:lnTo>
                  <a:pt x="5544515" y="796586"/>
                </a:lnTo>
                <a:lnTo>
                  <a:pt x="5544515" y="796586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rtlCol="0" anchor="t"/>
          <a:lstStyle/>
          <a:p>
            <a:endParaRPr lang="en-US" dirty="0"/>
          </a:p>
        </p:txBody>
      </p:sp>
      <p:sp>
        <p:nvSpPr>
          <p:cNvPr id="5" name="Freeform 22"/>
          <p:cNvSpPr/>
          <p:nvPr/>
        </p:nvSpPr>
        <p:spPr>
          <a:xfrm>
            <a:off x="2828728" y="4087562"/>
            <a:ext cx="5467980" cy="774272"/>
          </a:xfrm>
          <a:custGeom>
            <a:avLst/>
            <a:gdLst/>
            <a:ahLst/>
            <a:cxnLst/>
            <a:rect l="0" t="0" r="r" b="b"/>
            <a:pathLst>
              <a:path w="5467981" h="774272">
                <a:moveTo>
                  <a:pt x="0" y="78097"/>
                </a:moveTo>
                <a:lnTo>
                  <a:pt x="0" y="78097"/>
                </a:lnTo>
                <a:lnTo>
                  <a:pt x="19134" y="73634"/>
                </a:lnTo>
                <a:lnTo>
                  <a:pt x="76535" y="62477"/>
                </a:lnTo>
                <a:lnTo>
                  <a:pt x="174329" y="46858"/>
                </a:lnTo>
                <a:lnTo>
                  <a:pt x="238108" y="37933"/>
                </a:lnTo>
                <a:lnTo>
                  <a:pt x="312517" y="29007"/>
                </a:lnTo>
                <a:lnTo>
                  <a:pt x="395429" y="22313"/>
                </a:lnTo>
                <a:lnTo>
                  <a:pt x="491098" y="15619"/>
                </a:lnTo>
                <a:lnTo>
                  <a:pt x="595270" y="8925"/>
                </a:lnTo>
                <a:lnTo>
                  <a:pt x="712198" y="4463"/>
                </a:lnTo>
                <a:lnTo>
                  <a:pt x="839756" y="2231"/>
                </a:lnTo>
                <a:lnTo>
                  <a:pt x="977944" y="0"/>
                </a:lnTo>
                <a:lnTo>
                  <a:pt x="1126761" y="2231"/>
                </a:lnTo>
                <a:lnTo>
                  <a:pt x="1286208" y="6694"/>
                </a:lnTo>
                <a:lnTo>
                  <a:pt x="1458411" y="15619"/>
                </a:lnTo>
                <a:lnTo>
                  <a:pt x="1641244" y="26776"/>
                </a:lnTo>
                <a:lnTo>
                  <a:pt x="1834707" y="44627"/>
                </a:lnTo>
                <a:lnTo>
                  <a:pt x="2040926" y="64709"/>
                </a:lnTo>
                <a:lnTo>
                  <a:pt x="2259900" y="89253"/>
                </a:lnTo>
                <a:lnTo>
                  <a:pt x="2489504" y="118261"/>
                </a:lnTo>
                <a:lnTo>
                  <a:pt x="2731864" y="153962"/>
                </a:lnTo>
                <a:lnTo>
                  <a:pt x="2984854" y="194126"/>
                </a:lnTo>
                <a:lnTo>
                  <a:pt x="3250599" y="240984"/>
                </a:lnTo>
                <a:lnTo>
                  <a:pt x="3529101" y="296767"/>
                </a:lnTo>
                <a:lnTo>
                  <a:pt x="3820358" y="357013"/>
                </a:lnTo>
                <a:lnTo>
                  <a:pt x="4124371" y="423953"/>
                </a:lnTo>
                <a:lnTo>
                  <a:pt x="4441139" y="499818"/>
                </a:lnTo>
                <a:lnTo>
                  <a:pt x="4770664" y="582378"/>
                </a:lnTo>
                <a:lnTo>
                  <a:pt x="5112943" y="673862"/>
                </a:lnTo>
                <a:lnTo>
                  <a:pt x="5467980" y="774272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rtlCol="0" anchor="t"/>
          <a:lstStyle/>
          <a:p>
            <a:endParaRPr lang="en-US" dirty="0"/>
          </a:p>
        </p:txBody>
      </p:sp>
      <p:sp>
        <p:nvSpPr>
          <p:cNvPr id="6" name="Freeform 26"/>
          <p:cNvSpPr/>
          <p:nvPr/>
        </p:nvSpPr>
        <p:spPr>
          <a:xfrm>
            <a:off x="5609488" y="4074174"/>
            <a:ext cx="3307999" cy="651549"/>
          </a:xfrm>
          <a:custGeom>
            <a:avLst/>
            <a:gdLst/>
            <a:ahLst/>
            <a:cxnLst/>
            <a:rect l="0" t="0" r="r" b="b"/>
            <a:pathLst>
              <a:path w="3308000" h="651549">
                <a:moveTo>
                  <a:pt x="0" y="651549"/>
                </a:moveTo>
                <a:lnTo>
                  <a:pt x="0" y="651549"/>
                </a:lnTo>
                <a:lnTo>
                  <a:pt x="95668" y="624773"/>
                </a:lnTo>
                <a:lnTo>
                  <a:pt x="357162" y="555602"/>
                </a:lnTo>
                <a:lnTo>
                  <a:pt x="537869" y="508744"/>
                </a:lnTo>
                <a:lnTo>
                  <a:pt x="746213" y="457423"/>
                </a:lnTo>
                <a:lnTo>
                  <a:pt x="977943" y="401640"/>
                </a:lnTo>
                <a:lnTo>
                  <a:pt x="1226681" y="341394"/>
                </a:lnTo>
                <a:lnTo>
                  <a:pt x="1490301" y="283379"/>
                </a:lnTo>
                <a:lnTo>
                  <a:pt x="1760298" y="225365"/>
                </a:lnTo>
                <a:lnTo>
                  <a:pt x="2036673" y="171813"/>
                </a:lnTo>
                <a:lnTo>
                  <a:pt x="2310923" y="120492"/>
                </a:lnTo>
                <a:lnTo>
                  <a:pt x="2446984" y="98179"/>
                </a:lnTo>
                <a:lnTo>
                  <a:pt x="2578794" y="75865"/>
                </a:lnTo>
                <a:lnTo>
                  <a:pt x="2710604" y="58015"/>
                </a:lnTo>
                <a:lnTo>
                  <a:pt x="2838162" y="40164"/>
                </a:lnTo>
                <a:lnTo>
                  <a:pt x="2963594" y="26776"/>
                </a:lnTo>
                <a:lnTo>
                  <a:pt x="3082648" y="15619"/>
                </a:lnTo>
                <a:lnTo>
                  <a:pt x="3197450" y="6694"/>
                </a:lnTo>
                <a:lnTo>
                  <a:pt x="3308000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rtlCol="0" anchor="t"/>
          <a:lstStyle/>
          <a:p>
            <a:endParaRPr lang="en-US" dirty="0"/>
          </a:p>
        </p:txBody>
      </p:sp>
      <p:sp>
        <p:nvSpPr>
          <p:cNvPr id="7" name="Freeform 10"/>
          <p:cNvSpPr/>
          <p:nvPr/>
        </p:nvSpPr>
        <p:spPr>
          <a:xfrm>
            <a:off x="211665" y="4058555"/>
            <a:ext cx="8723376" cy="1329874"/>
          </a:xfrm>
          <a:custGeom>
            <a:avLst/>
            <a:gdLst/>
            <a:ahLst/>
            <a:cxnLst/>
            <a:rect l="0" t="0" r="r" b="b"/>
            <a:pathLst>
              <a:path w="8723376" h="1329874">
                <a:moveTo>
                  <a:pt x="8719118" y="571221"/>
                </a:moveTo>
                <a:lnTo>
                  <a:pt x="8719118" y="571221"/>
                </a:lnTo>
                <a:lnTo>
                  <a:pt x="8638229" y="604691"/>
                </a:lnTo>
                <a:lnTo>
                  <a:pt x="8557337" y="635930"/>
                </a:lnTo>
                <a:lnTo>
                  <a:pt x="8472190" y="664937"/>
                </a:lnTo>
                <a:lnTo>
                  <a:pt x="8384914" y="691713"/>
                </a:lnTo>
                <a:lnTo>
                  <a:pt x="8295509" y="718489"/>
                </a:lnTo>
                <a:lnTo>
                  <a:pt x="8201846" y="743034"/>
                </a:lnTo>
                <a:lnTo>
                  <a:pt x="8106055" y="763116"/>
                </a:lnTo>
                <a:lnTo>
                  <a:pt x="8006007" y="783198"/>
                </a:lnTo>
                <a:lnTo>
                  <a:pt x="7901701" y="801048"/>
                </a:lnTo>
                <a:lnTo>
                  <a:pt x="7793138" y="814436"/>
                </a:lnTo>
                <a:lnTo>
                  <a:pt x="7680318" y="827824"/>
                </a:lnTo>
                <a:lnTo>
                  <a:pt x="7563239" y="836750"/>
                </a:lnTo>
                <a:lnTo>
                  <a:pt x="7441904" y="845675"/>
                </a:lnTo>
                <a:lnTo>
                  <a:pt x="7314182" y="850138"/>
                </a:lnTo>
                <a:lnTo>
                  <a:pt x="7182203" y="850138"/>
                </a:lnTo>
                <a:lnTo>
                  <a:pt x="7043838" y="847906"/>
                </a:lnTo>
                <a:lnTo>
                  <a:pt x="6899088" y="843444"/>
                </a:lnTo>
                <a:lnTo>
                  <a:pt x="6750079" y="836750"/>
                </a:lnTo>
                <a:lnTo>
                  <a:pt x="6594685" y="825593"/>
                </a:lnTo>
                <a:lnTo>
                  <a:pt x="6430776" y="809974"/>
                </a:lnTo>
                <a:lnTo>
                  <a:pt x="6260480" y="792123"/>
                </a:lnTo>
                <a:lnTo>
                  <a:pt x="6083799" y="769810"/>
                </a:lnTo>
                <a:lnTo>
                  <a:pt x="5900732" y="745265"/>
                </a:lnTo>
                <a:lnTo>
                  <a:pt x="5709150" y="716258"/>
                </a:lnTo>
                <a:lnTo>
                  <a:pt x="5509052" y="682788"/>
                </a:lnTo>
                <a:lnTo>
                  <a:pt x="5302570" y="644855"/>
                </a:lnTo>
                <a:lnTo>
                  <a:pt x="5085443" y="602460"/>
                </a:lnTo>
                <a:lnTo>
                  <a:pt x="4861930" y="557833"/>
                </a:lnTo>
                <a:lnTo>
                  <a:pt x="4627774" y="506512"/>
                </a:lnTo>
                <a:lnTo>
                  <a:pt x="4387233" y="452960"/>
                </a:lnTo>
                <a:lnTo>
                  <a:pt x="4136046" y="394946"/>
                </a:lnTo>
                <a:lnTo>
                  <a:pt x="3874217" y="330237"/>
                </a:lnTo>
                <a:lnTo>
                  <a:pt x="3874217" y="330237"/>
                </a:lnTo>
                <a:lnTo>
                  <a:pt x="3614517" y="267760"/>
                </a:lnTo>
                <a:lnTo>
                  <a:pt x="3363332" y="214208"/>
                </a:lnTo>
                <a:lnTo>
                  <a:pt x="3122790" y="165119"/>
                </a:lnTo>
                <a:lnTo>
                  <a:pt x="2892891" y="124955"/>
                </a:lnTo>
                <a:lnTo>
                  <a:pt x="2673636" y="91485"/>
                </a:lnTo>
                <a:lnTo>
                  <a:pt x="2462896" y="62477"/>
                </a:lnTo>
                <a:lnTo>
                  <a:pt x="2262799" y="40164"/>
                </a:lnTo>
                <a:lnTo>
                  <a:pt x="2073345" y="22313"/>
                </a:lnTo>
                <a:lnTo>
                  <a:pt x="1890278" y="11157"/>
                </a:lnTo>
                <a:lnTo>
                  <a:pt x="1719982" y="2231"/>
                </a:lnTo>
                <a:lnTo>
                  <a:pt x="1556073" y="0"/>
                </a:lnTo>
                <a:lnTo>
                  <a:pt x="1402807" y="0"/>
                </a:lnTo>
                <a:lnTo>
                  <a:pt x="1258056" y="4463"/>
                </a:lnTo>
                <a:lnTo>
                  <a:pt x="1121820" y="11157"/>
                </a:lnTo>
                <a:lnTo>
                  <a:pt x="994099" y="22313"/>
                </a:lnTo>
                <a:lnTo>
                  <a:pt x="874892" y="33470"/>
                </a:lnTo>
                <a:lnTo>
                  <a:pt x="762071" y="49089"/>
                </a:lnTo>
                <a:lnTo>
                  <a:pt x="659894" y="64709"/>
                </a:lnTo>
                <a:lnTo>
                  <a:pt x="564103" y="82559"/>
                </a:lnTo>
                <a:lnTo>
                  <a:pt x="478956" y="102641"/>
                </a:lnTo>
                <a:lnTo>
                  <a:pt x="398065" y="120492"/>
                </a:lnTo>
                <a:lnTo>
                  <a:pt x="327818" y="140574"/>
                </a:lnTo>
                <a:lnTo>
                  <a:pt x="263958" y="160656"/>
                </a:lnTo>
                <a:lnTo>
                  <a:pt x="206483" y="178507"/>
                </a:lnTo>
                <a:lnTo>
                  <a:pt x="157523" y="196357"/>
                </a:lnTo>
                <a:lnTo>
                  <a:pt x="114949" y="214208"/>
                </a:lnTo>
                <a:lnTo>
                  <a:pt x="51089" y="240984"/>
                </a:lnTo>
                <a:lnTo>
                  <a:pt x="12772" y="261066"/>
                </a:lnTo>
                <a:lnTo>
                  <a:pt x="0" y="267760"/>
                </a:lnTo>
                <a:lnTo>
                  <a:pt x="0" y="1329874"/>
                </a:lnTo>
                <a:lnTo>
                  <a:pt x="8719118" y="1329874"/>
                </a:lnTo>
                <a:lnTo>
                  <a:pt x="8719118" y="1329874"/>
                </a:lnTo>
                <a:lnTo>
                  <a:pt x="8723375" y="1323180"/>
                </a:lnTo>
                <a:lnTo>
                  <a:pt x="8723375" y="1323180"/>
                </a:lnTo>
                <a:lnTo>
                  <a:pt x="8723375" y="568990"/>
                </a:lnTo>
                <a:lnTo>
                  <a:pt x="8723375" y="568990"/>
                </a:lnTo>
                <a:lnTo>
                  <a:pt x="8719118" y="571221"/>
                </a:lnTo>
                <a:lnTo>
                  <a:pt x="8719118" y="571221"/>
                </a:lnTo>
                <a:close/>
              </a:path>
            </a:pathLst>
          </a:custGeom>
          <a:ln w="9525">
            <a:noFill/>
            <a:round/>
          </a:ln>
          <a:effectLst/>
        </p:spPr>
        <p:txBody>
          <a:bodyPr vert="horz" wrap="square" lIns="91440" tIns="45720" rIns="91440" bIns="45720" numCol="1" rtlCol="0" anchor="t"/>
          <a:lstStyle/>
          <a:p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vert="horz" rtlCol="0" anchor="t">
            <a:normAutofit/>
          </a:bodyPr>
          <a:lstStyle>
            <a:lvl1pPr lvl="0" algn="ctr">
              <a:defRPr lang="en-US" sz="4400" cap="none" dirty="0">
                <a:latin typeface="+mn-lt"/>
              </a:defRPr>
            </a:lvl1pPr>
          </a:lstStyle>
          <a:p>
            <a:r>
              <a:rPr lang="en-US" dirty="0"/>
              <a:t>Образец заголовка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vert="horz" rtlCol="0" anchor="b">
            <a:normAutofit/>
          </a:bodyPr>
          <a:lstStyle>
            <a:lvl1pPr marL="0" lvl="0" indent="0" algn="ctr">
              <a:buNone/>
              <a:defRPr lang="en-US" sz="2000" dirty="0">
                <a:solidFill>
                  <a:srgbClr val="FFFFFF"/>
                </a:solidFill>
              </a:defRPr>
            </a:lvl1pPr>
            <a:lvl2pPr marL="457200" lvl="1" indent="0">
              <a:buNone/>
              <a:defRPr lang="en-US" sz="1800" dirty="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lang="en-US" sz="1600" dirty="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lang="en-US" sz="1400" dirty="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lang="en-US" sz="1400" dirty="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lang="en-US" sz="1400" dirty="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lang="en-US" sz="1400" dirty="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lang="en-US" sz="1400" dirty="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lang="en-US" sz="1400" dirty="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rtlCol="0"/>
          <a:lstStyle/>
          <a:p>
            <a:fld id="{D40EAB79-6386-4A88-BDDF-FEF8056C6618}" type="datetime1">
              <a:t>10/18/2017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rtlCol="0"/>
          <a:lstStyle/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rtlCol="0"/>
          <a:lstStyle/>
          <a:p>
            <a:fld id="{75EF0A83-DB44-43A1-8EE5-D8E90A6D2BB9}" type="slidenum"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rtlCol="0"/>
          <a:lstStyle/>
          <a:p>
            <a:r>
              <a:rPr lang="en-US" dirty="0"/>
              <a:t>Образец заголовка</a:t>
            </a:r>
          </a:p>
        </p:txBody>
      </p:sp>
      <p:sp>
        <p:nvSpPr>
          <p:cNvPr id="3" name="Date Placeholder 4"/>
          <p:cNvSpPr>
            <a:spLocks noGrp="1"/>
          </p:cNvSpPr>
          <p:nvPr>
            <p:ph type="dt" sz="half" idx="10"/>
          </p:nvPr>
        </p:nvSpPr>
        <p:spPr/>
        <p:txBody>
          <a:bodyPr vert="horz" rtlCol="0"/>
          <a:lstStyle/>
          <a:p>
            <a:fld id="{22587E27-D451-4B3B-9ED5-B86F9FE066AB}" type="datetime1">
              <a:t>10/18/2017</a:t>
            </a:fld>
            <a:endParaRPr lang="en-US" dirty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vert="horz" rtlCol="0"/>
          <a:lstStyle/>
          <a:p>
            <a:endParaRPr lang="en-US" dirty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vert="horz" rtlCol="0"/>
          <a:lstStyle/>
          <a:p>
            <a:fld id="{92C56D29-C806-4A56-BF33-5E474CB9165F}" type="slidenum">
              <a:t>‹#›</a:t>
            </a:fld>
            <a:endParaRPr lang="en-US" dirty="0"/>
          </a:p>
        </p:txBody>
      </p:sp>
      <p:sp>
        <p:nvSpPr>
          <p:cNvPr id="6" name="Content Placeholder 8"/>
          <p:cNvSpPr>
            <a:spLocks noGrp="1"/>
          </p:cNvSpPr>
          <p:nvPr>
            <p:ph idx="1"/>
          </p:nvPr>
        </p:nvSpPr>
        <p:spPr>
          <a:xfrm>
            <a:off x="676655" y="2679192"/>
            <a:ext cx="3822191" cy="3447288"/>
          </a:xfrm>
        </p:spPr>
        <p:txBody>
          <a:bodyPr vert="horz" rtlCol="0"/>
          <a:lstStyle/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  <a:p>
            <a:pPr lvl="4"/>
            <a:r>
              <a:rPr lang="en-US" dirty="0"/>
              <a:t>Пятый уровень</a:t>
            </a:r>
          </a:p>
        </p:txBody>
      </p:sp>
      <p:sp>
        <p:nvSpPr>
          <p:cNvPr id="7" name="Content Placeholder 10"/>
          <p:cNvSpPr>
            <a:spLocks noGrp="1"/>
          </p:cNvSpPr>
          <p:nvPr>
            <p:ph idx="2"/>
          </p:nvPr>
        </p:nvSpPr>
        <p:spPr>
          <a:xfrm>
            <a:off x="4645152" y="2679192"/>
            <a:ext cx="3822191" cy="3447288"/>
          </a:xfrm>
        </p:spPr>
        <p:txBody>
          <a:bodyPr vert="horz" rtlCol="0"/>
          <a:lstStyle/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  <a:p>
            <a:pPr lvl="4"/>
            <a:r>
              <a:rPr lang="en-US" dirty="0"/>
              <a:t>Пятый уровень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rtlCol="0"/>
          <a:lstStyle>
            <a:lvl1pPr lvl="0"/>
          </a:lstStyle>
          <a:p>
            <a:r>
              <a:rPr lang="en-US" dirty="0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3"/>
            <a:ext cx="3822191" cy="639762"/>
          </a:xfrm>
        </p:spPr>
        <p:txBody>
          <a:bodyPr vert="horz" rtlCol="0" anchor="ctr"/>
          <a:lstStyle>
            <a:lvl1pPr marL="0" lvl="0" indent="0" algn="ctr">
              <a:buNone/>
              <a:defRPr lang="en-US" sz="2400" dirty="0">
                <a:solidFill>
                  <a:schemeClr val="tx2"/>
                </a:solidFill>
                <a:latin typeface="+mj-lt"/>
              </a:defRPr>
            </a:lvl1pPr>
            <a:lvl2pPr marL="457200" lvl="1" indent="0">
              <a:buNone/>
              <a:defRPr lang="en-US" sz="2000" b="1" dirty="0">
                <a:latin typeface="+mn-lt"/>
              </a:defRPr>
            </a:lvl2pPr>
            <a:lvl3pPr marL="914400" lvl="2" indent="0">
              <a:buNone/>
              <a:defRPr lang="en-US" sz="1800" b="1" dirty="0">
                <a:latin typeface="+mn-lt"/>
              </a:defRPr>
            </a:lvl3pPr>
            <a:lvl4pPr marL="1371600" lvl="3" indent="0">
              <a:buNone/>
              <a:defRPr lang="en-US" sz="1600" b="1" dirty="0">
                <a:latin typeface="+mn-lt"/>
              </a:defRPr>
            </a:lvl4pPr>
            <a:lvl5pPr marL="1828800" lvl="4" indent="0">
              <a:buNone/>
              <a:defRPr lang="en-US" sz="1600" b="1" dirty="0">
                <a:latin typeface="+mn-lt"/>
              </a:defRPr>
            </a:lvl5pPr>
            <a:lvl6pPr marL="2286000" lvl="5" indent="0">
              <a:buNone/>
              <a:defRPr lang="en-US" sz="1600" b="1" dirty="0">
                <a:latin typeface="+mn-lt"/>
              </a:defRPr>
            </a:lvl6pPr>
            <a:lvl7pPr marL="2743200" lvl="6" indent="0">
              <a:buNone/>
              <a:defRPr lang="en-US" sz="1600" b="1" dirty="0">
                <a:latin typeface="+mn-lt"/>
              </a:defRPr>
            </a:lvl7pPr>
            <a:lvl8pPr marL="3200400" lvl="7" indent="0">
              <a:buNone/>
              <a:defRPr lang="en-US" sz="1600" b="1" dirty="0">
                <a:latin typeface="+mn-lt"/>
              </a:defRPr>
            </a:lvl8pPr>
            <a:lvl9pPr marL="3657600" lvl="8" indent="0">
              <a:buNone/>
              <a:defRPr lang="en-US" sz="1600" b="1" dirty="0">
                <a:latin typeface="+mn-lt"/>
              </a:defRPr>
            </a:lvl9pPr>
          </a:lstStyle>
          <a:p>
            <a:pPr lvl="0"/>
            <a:r>
              <a:rPr lang="en-US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/>
          </p:nvPr>
        </p:nvSpPr>
        <p:spPr>
          <a:xfrm>
            <a:off x="677332" y="3429000"/>
            <a:ext cx="3820055" cy="2697163"/>
          </a:xfrm>
        </p:spPr>
        <p:txBody>
          <a:bodyPr vert="horz" rtlCol="0"/>
          <a:lstStyle>
            <a:lvl1pPr lvl="0">
              <a:defRPr lang="en-US" sz="2000" dirty="0"/>
            </a:lvl1pPr>
            <a:lvl2pPr lvl="1">
              <a:defRPr lang="en-US" sz="1800" dirty="0"/>
            </a:lvl2pPr>
            <a:lvl3pPr lvl="2">
              <a:defRPr lang="en-US" sz="1600" dirty="0"/>
            </a:lvl3pPr>
            <a:lvl4pPr lvl="3">
              <a:defRPr lang="en-US" sz="1400" dirty="0"/>
            </a:lvl4pPr>
            <a:lvl5pPr lvl="4">
              <a:defRPr lang="en-US" sz="1400" dirty="0"/>
            </a:lvl5pPr>
            <a:lvl6pPr lvl="5">
              <a:defRPr lang="en-US" sz="1600" dirty="0"/>
            </a:lvl6pPr>
            <a:lvl7pPr lvl="6">
              <a:defRPr lang="en-US" sz="1600" dirty="0"/>
            </a:lvl7pPr>
            <a:lvl8pPr lvl="7">
              <a:defRPr lang="en-US" sz="1600" dirty="0"/>
            </a:lvl8pPr>
            <a:lvl9pPr lvl="8">
              <a:defRPr lang="en-US" sz="1600" dirty="0"/>
            </a:lvl9pPr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  <a:p>
            <a:pPr lvl="4"/>
            <a:r>
              <a:rPr lang="en-US" dirty="0"/>
              <a:t>Пятый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3"/>
          </p:nvPr>
        </p:nvSpPr>
        <p:spPr>
          <a:xfrm>
            <a:off x="4648200" y="2678113"/>
            <a:ext cx="3822191" cy="639762"/>
          </a:xfrm>
        </p:spPr>
        <p:txBody>
          <a:bodyPr vert="horz" rtlCol="0" anchor="ctr"/>
          <a:lstStyle>
            <a:lvl1pPr marL="0" lvl="0" indent="0" algn="ctr">
              <a:buNone/>
              <a:defRPr lang="en-US" sz="2400" i="0" dirty="0">
                <a:solidFill>
                  <a:schemeClr val="tx2"/>
                </a:solidFill>
                <a:latin typeface="+mj-lt"/>
              </a:defRPr>
            </a:lvl1pPr>
            <a:lvl2pPr marL="457200" lvl="1" indent="0">
              <a:buNone/>
              <a:defRPr lang="en-US" sz="2000" b="1" dirty="0">
                <a:latin typeface="+mn-lt"/>
              </a:defRPr>
            </a:lvl2pPr>
            <a:lvl3pPr marL="914400" lvl="2" indent="0">
              <a:buNone/>
              <a:defRPr lang="en-US" sz="1800" b="1" dirty="0">
                <a:latin typeface="+mn-lt"/>
              </a:defRPr>
            </a:lvl3pPr>
            <a:lvl4pPr marL="1371600" lvl="3" indent="0">
              <a:buNone/>
              <a:defRPr lang="en-US" sz="1600" b="1" dirty="0">
                <a:latin typeface="+mn-lt"/>
              </a:defRPr>
            </a:lvl4pPr>
            <a:lvl5pPr marL="1828800" lvl="4" indent="0">
              <a:buNone/>
              <a:defRPr lang="en-US" sz="1600" b="1" dirty="0">
                <a:latin typeface="+mn-lt"/>
              </a:defRPr>
            </a:lvl5pPr>
            <a:lvl6pPr marL="2286000" lvl="5" indent="0">
              <a:buNone/>
              <a:defRPr lang="en-US" sz="1600" b="1" dirty="0">
                <a:latin typeface="+mn-lt"/>
              </a:defRPr>
            </a:lvl6pPr>
            <a:lvl7pPr marL="2743200" lvl="6" indent="0">
              <a:buNone/>
              <a:defRPr lang="en-US" sz="1600" b="1" dirty="0">
                <a:latin typeface="+mn-lt"/>
              </a:defRPr>
            </a:lvl7pPr>
            <a:lvl8pPr marL="3200400" lvl="7" indent="0">
              <a:buNone/>
              <a:defRPr lang="en-US" sz="1600" b="1" dirty="0">
                <a:latin typeface="+mn-lt"/>
              </a:defRPr>
            </a:lvl8pPr>
            <a:lvl9pPr marL="3657600" lvl="8" indent="0">
              <a:buNone/>
              <a:defRPr lang="en-US" sz="1600" b="1" dirty="0">
                <a:latin typeface="+mn-lt"/>
              </a:defRPr>
            </a:lvl9pPr>
          </a:lstStyle>
          <a:p>
            <a:pPr lvl="0"/>
            <a:r>
              <a:rPr lang="en-US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4"/>
          </p:nvPr>
        </p:nvSpPr>
        <p:spPr>
          <a:xfrm>
            <a:off x="4645025" y="3429000"/>
            <a:ext cx="3822191" cy="2697163"/>
          </a:xfrm>
        </p:spPr>
        <p:txBody>
          <a:bodyPr vert="horz" rtlCol="0"/>
          <a:lstStyle>
            <a:lvl1pPr lvl="0">
              <a:defRPr lang="en-US" sz="2000" dirty="0"/>
            </a:lvl1pPr>
            <a:lvl2pPr lvl="1">
              <a:defRPr lang="en-US" sz="1800" dirty="0"/>
            </a:lvl2pPr>
            <a:lvl3pPr lvl="2">
              <a:defRPr lang="en-US" sz="1600" dirty="0"/>
            </a:lvl3pPr>
            <a:lvl4pPr lvl="3">
              <a:defRPr lang="en-US" sz="1400" dirty="0"/>
            </a:lvl4pPr>
            <a:lvl5pPr lvl="4">
              <a:defRPr lang="en-US" sz="1400" dirty="0"/>
            </a:lvl5pPr>
            <a:lvl6pPr lvl="5">
              <a:defRPr lang="en-US" sz="1600" dirty="0"/>
            </a:lvl6pPr>
            <a:lvl7pPr lvl="6">
              <a:defRPr lang="en-US" sz="1600" dirty="0"/>
            </a:lvl7pPr>
            <a:lvl8pPr lvl="7">
              <a:defRPr lang="en-US" sz="1600" dirty="0"/>
            </a:lvl8pPr>
            <a:lvl9pPr lvl="8">
              <a:defRPr lang="en-US" sz="1600" dirty="0"/>
            </a:lvl9pPr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  <a:p>
            <a:pPr lvl="4"/>
            <a:r>
              <a:rPr lang="en-US" dirty="0"/>
              <a:t>Пятый уровень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vert="horz" rtlCol="0"/>
          <a:lstStyle/>
          <a:p>
            <a:fld id="{F3FFC944-AEF6-46A7-BA1F-ACF36938D6EE}" type="datetime1">
              <a:t>10/18/2017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vert="horz" rtlCol="0"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vert="horz" rtlCol="0"/>
          <a:lstStyle/>
          <a:p>
            <a:fld id="{534D6805-6A60-4D11-9AEE-FD2109ACDA05}" type="slidenum"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rtlCol="0"/>
          <a:lstStyle/>
          <a:p>
            <a:r>
              <a:rPr lang="en-US" dirty="0"/>
              <a:t>Образец заголовка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rtlCol="0"/>
          <a:lstStyle/>
          <a:p>
            <a:fld id="{3162E3D6-EAD3-4D2F-AB25-EC635578A0CC}" type="datetime1">
              <a:t>10/18/2017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rtlCol="0"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rtlCol="0"/>
          <a:lstStyle/>
          <a:p>
            <a:fld id="{4151C8B9-015A-4986-98EA-6C0E211AE934}" type="slidenum"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 rotWithShape="1"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>
          <a:xfrm>
            <a:off x="211665" y="714191"/>
            <a:ext cx="8723376" cy="1329874"/>
            <a:chOff x="-3905251" y="4294188"/>
            <a:chExt cx="13027840" cy="1892299"/>
          </a:xfrm>
        </p:grpSpPr>
        <p:sp>
          <p:nvSpPr>
            <p:cNvPr id="4" name="Freeform 14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/>
              <a:rect l="0" t="0" r="r" b="b"/>
              <a:pathLst>
                <a:path w="4295775" h="1016000">
                  <a:moveTo>
                    <a:pt x="4286250" y="0"/>
                  </a:moveTo>
                  <a:lnTo>
                    <a:pt x="4286250" y="0"/>
                  </a:lnTo>
                  <a:lnTo>
                    <a:pt x="4105275" y="28575"/>
                  </a:lnTo>
                  <a:lnTo>
                    <a:pt x="3921125" y="60325"/>
                  </a:lnTo>
                  <a:lnTo>
                    <a:pt x="3733800" y="95250"/>
                  </a:lnTo>
                  <a:lnTo>
                    <a:pt x="3540125" y="130175"/>
                  </a:lnTo>
                  <a:lnTo>
                    <a:pt x="3343275" y="171450"/>
                  </a:lnTo>
                  <a:lnTo>
                    <a:pt x="3140075" y="212725"/>
                  </a:lnTo>
                  <a:lnTo>
                    <a:pt x="2933700" y="260350"/>
                  </a:lnTo>
                  <a:lnTo>
                    <a:pt x="2720975" y="307975"/>
                  </a:lnTo>
                  <a:lnTo>
                    <a:pt x="2720975" y="307975"/>
                  </a:lnTo>
                  <a:lnTo>
                    <a:pt x="2336800" y="400050"/>
                  </a:lnTo>
                  <a:lnTo>
                    <a:pt x="1962150" y="482600"/>
                  </a:lnTo>
                  <a:lnTo>
                    <a:pt x="1603375" y="558800"/>
                  </a:lnTo>
                  <a:lnTo>
                    <a:pt x="1257300" y="631825"/>
                  </a:lnTo>
                  <a:lnTo>
                    <a:pt x="927100" y="695325"/>
                  </a:lnTo>
                  <a:lnTo>
                    <a:pt x="606425" y="752475"/>
                  </a:lnTo>
                  <a:lnTo>
                    <a:pt x="298450" y="806450"/>
                  </a:lnTo>
                  <a:lnTo>
                    <a:pt x="0" y="854075"/>
                  </a:lnTo>
                  <a:lnTo>
                    <a:pt x="0" y="854075"/>
                  </a:lnTo>
                  <a:lnTo>
                    <a:pt x="206375" y="882650"/>
                  </a:lnTo>
                  <a:lnTo>
                    <a:pt x="403225" y="908050"/>
                  </a:lnTo>
                  <a:lnTo>
                    <a:pt x="593725" y="930275"/>
                  </a:lnTo>
                  <a:lnTo>
                    <a:pt x="781050" y="949325"/>
                  </a:lnTo>
                  <a:lnTo>
                    <a:pt x="962025" y="968375"/>
                  </a:lnTo>
                  <a:lnTo>
                    <a:pt x="1136650" y="981075"/>
                  </a:lnTo>
                  <a:lnTo>
                    <a:pt x="1304925" y="993775"/>
                  </a:lnTo>
                  <a:lnTo>
                    <a:pt x="1470025" y="1003300"/>
                  </a:lnTo>
                  <a:lnTo>
                    <a:pt x="1631950" y="1009650"/>
                  </a:lnTo>
                  <a:lnTo>
                    <a:pt x="1787525" y="1012825"/>
                  </a:lnTo>
                  <a:lnTo>
                    <a:pt x="1936750" y="1016000"/>
                  </a:lnTo>
                  <a:lnTo>
                    <a:pt x="2082800" y="1016000"/>
                  </a:lnTo>
                  <a:lnTo>
                    <a:pt x="2225675" y="1012825"/>
                  </a:lnTo>
                  <a:lnTo>
                    <a:pt x="2365375" y="1009650"/>
                  </a:lnTo>
                  <a:lnTo>
                    <a:pt x="2498725" y="1003300"/>
                  </a:lnTo>
                  <a:lnTo>
                    <a:pt x="2628900" y="993775"/>
                  </a:lnTo>
                  <a:lnTo>
                    <a:pt x="2752725" y="984250"/>
                  </a:lnTo>
                  <a:lnTo>
                    <a:pt x="2876550" y="971550"/>
                  </a:lnTo>
                  <a:lnTo>
                    <a:pt x="2994025" y="955675"/>
                  </a:lnTo>
                  <a:lnTo>
                    <a:pt x="3111500" y="939800"/>
                  </a:lnTo>
                  <a:lnTo>
                    <a:pt x="3222625" y="920750"/>
                  </a:lnTo>
                  <a:lnTo>
                    <a:pt x="3333750" y="901700"/>
                  </a:lnTo>
                  <a:lnTo>
                    <a:pt x="3438525" y="879475"/>
                  </a:lnTo>
                  <a:lnTo>
                    <a:pt x="3543300" y="857250"/>
                  </a:lnTo>
                  <a:lnTo>
                    <a:pt x="3644900" y="831850"/>
                  </a:lnTo>
                  <a:lnTo>
                    <a:pt x="3743325" y="806450"/>
                  </a:lnTo>
                  <a:lnTo>
                    <a:pt x="3838575" y="777875"/>
                  </a:lnTo>
                  <a:lnTo>
                    <a:pt x="3933825" y="749300"/>
                  </a:lnTo>
                  <a:lnTo>
                    <a:pt x="4114800" y="685800"/>
                  </a:lnTo>
                  <a:lnTo>
                    <a:pt x="4289425" y="619125"/>
                  </a:lnTo>
                  <a:lnTo>
                    <a:pt x="4289425" y="619125"/>
                  </a:lnTo>
                  <a:lnTo>
                    <a:pt x="4295775" y="615950"/>
                  </a:lnTo>
                  <a:lnTo>
                    <a:pt x="4295775" y="615950"/>
                  </a:lnTo>
                  <a:lnTo>
                    <a:pt x="4295775" y="0"/>
                  </a:lnTo>
                  <a:lnTo>
                    <a:pt x="4295775" y="0"/>
                  </a:lnTo>
                  <a:lnTo>
                    <a:pt x="4286250" y="0"/>
                  </a:lnTo>
                  <a:lnTo>
                    <a:pt x="4286250" y="0"/>
                  </a:lnTo>
                  <a:close/>
                </a:path>
              </a:pathLst>
            </a:custGeom>
            <a:solidFill>
              <a:schemeClr val="bg2">
                <a:alpha val="28999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5" name="Freeform 18"/>
            <p:cNvSpPr/>
            <p:nvPr/>
          </p:nvSpPr>
          <p:spPr>
            <a:xfrm>
              <a:off x="-309563" y="4318000"/>
              <a:ext cx="8280400" cy="1209675"/>
            </a:xfrm>
            <a:custGeom>
              <a:avLst/>
              <a:gdLst/>
              <a:ahLst/>
              <a:cxnLst/>
              <a:rect l="0" t="0" r="r" b="b"/>
              <a:pathLst>
                <a:path w="8280401" h="1209675">
                  <a:moveTo>
                    <a:pt x="8280401" y="1133475"/>
                  </a:moveTo>
                  <a:lnTo>
                    <a:pt x="8280401" y="1133475"/>
                  </a:lnTo>
                  <a:lnTo>
                    <a:pt x="8099426" y="1111250"/>
                  </a:lnTo>
                  <a:lnTo>
                    <a:pt x="7912101" y="1089025"/>
                  </a:lnTo>
                  <a:lnTo>
                    <a:pt x="7521576" y="1035050"/>
                  </a:lnTo>
                  <a:lnTo>
                    <a:pt x="7108826" y="968375"/>
                  </a:lnTo>
                  <a:lnTo>
                    <a:pt x="6673851" y="895350"/>
                  </a:lnTo>
                  <a:lnTo>
                    <a:pt x="6213476" y="806450"/>
                  </a:lnTo>
                  <a:lnTo>
                    <a:pt x="5727701" y="708025"/>
                  </a:lnTo>
                  <a:lnTo>
                    <a:pt x="5216526" y="593725"/>
                  </a:lnTo>
                  <a:lnTo>
                    <a:pt x="4676776" y="469900"/>
                  </a:lnTo>
                  <a:lnTo>
                    <a:pt x="4676776" y="469900"/>
                  </a:lnTo>
                  <a:lnTo>
                    <a:pt x="4464051" y="422275"/>
                  </a:lnTo>
                  <a:lnTo>
                    <a:pt x="4257676" y="374650"/>
                  </a:lnTo>
                  <a:lnTo>
                    <a:pt x="4057651" y="333375"/>
                  </a:lnTo>
                  <a:lnTo>
                    <a:pt x="3857626" y="292100"/>
                  </a:lnTo>
                  <a:lnTo>
                    <a:pt x="3663950" y="257175"/>
                  </a:lnTo>
                  <a:lnTo>
                    <a:pt x="3476625" y="222250"/>
                  </a:lnTo>
                  <a:lnTo>
                    <a:pt x="3292475" y="190500"/>
                  </a:lnTo>
                  <a:lnTo>
                    <a:pt x="3111500" y="161925"/>
                  </a:lnTo>
                  <a:lnTo>
                    <a:pt x="2936875" y="136525"/>
                  </a:lnTo>
                  <a:lnTo>
                    <a:pt x="2762250" y="114300"/>
                  </a:lnTo>
                  <a:lnTo>
                    <a:pt x="2432050" y="73025"/>
                  </a:lnTo>
                  <a:lnTo>
                    <a:pt x="2117725" y="44450"/>
                  </a:lnTo>
                  <a:lnTo>
                    <a:pt x="1822450" y="22225"/>
                  </a:lnTo>
                  <a:lnTo>
                    <a:pt x="1539875" y="6350"/>
                  </a:lnTo>
                  <a:lnTo>
                    <a:pt x="1273175" y="0"/>
                  </a:lnTo>
                  <a:lnTo>
                    <a:pt x="1022350" y="0"/>
                  </a:lnTo>
                  <a:lnTo>
                    <a:pt x="787400" y="6350"/>
                  </a:lnTo>
                  <a:lnTo>
                    <a:pt x="568325" y="15875"/>
                  </a:lnTo>
                  <a:lnTo>
                    <a:pt x="365125" y="31750"/>
                  </a:lnTo>
                  <a:lnTo>
                    <a:pt x="174625" y="50800"/>
                  </a:lnTo>
                  <a:lnTo>
                    <a:pt x="0" y="76200"/>
                  </a:lnTo>
                  <a:lnTo>
                    <a:pt x="0" y="76200"/>
                  </a:lnTo>
                  <a:lnTo>
                    <a:pt x="244475" y="104775"/>
                  </a:lnTo>
                  <a:lnTo>
                    <a:pt x="498475" y="136525"/>
                  </a:lnTo>
                  <a:lnTo>
                    <a:pt x="762000" y="177800"/>
                  </a:lnTo>
                  <a:lnTo>
                    <a:pt x="1035050" y="222250"/>
                  </a:lnTo>
                  <a:lnTo>
                    <a:pt x="1317625" y="276225"/>
                  </a:lnTo>
                  <a:lnTo>
                    <a:pt x="1609725" y="333375"/>
                  </a:lnTo>
                  <a:lnTo>
                    <a:pt x="1914525" y="396875"/>
                  </a:lnTo>
                  <a:lnTo>
                    <a:pt x="2225675" y="469900"/>
                  </a:lnTo>
                  <a:lnTo>
                    <a:pt x="2225675" y="469900"/>
                  </a:lnTo>
                  <a:lnTo>
                    <a:pt x="2787650" y="600075"/>
                  </a:lnTo>
                  <a:lnTo>
                    <a:pt x="3321050" y="714375"/>
                  </a:lnTo>
                  <a:lnTo>
                    <a:pt x="3822700" y="819150"/>
                  </a:lnTo>
                  <a:lnTo>
                    <a:pt x="4067175" y="863600"/>
                  </a:lnTo>
                  <a:lnTo>
                    <a:pt x="4298951" y="908050"/>
                  </a:lnTo>
                  <a:lnTo>
                    <a:pt x="4527551" y="949325"/>
                  </a:lnTo>
                  <a:lnTo>
                    <a:pt x="4749801" y="984250"/>
                  </a:lnTo>
                  <a:lnTo>
                    <a:pt x="4965701" y="1019175"/>
                  </a:lnTo>
                  <a:lnTo>
                    <a:pt x="5175251" y="1050925"/>
                  </a:lnTo>
                  <a:lnTo>
                    <a:pt x="5378451" y="1076325"/>
                  </a:lnTo>
                  <a:lnTo>
                    <a:pt x="5575301" y="1101725"/>
                  </a:lnTo>
                  <a:lnTo>
                    <a:pt x="5765801" y="1123950"/>
                  </a:lnTo>
                  <a:lnTo>
                    <a:pt x="5953126" y="1146175"/>
                  </a:lnTo>
                  <a:lnTo>
                    <a:pt x="6134101" y="1162050"/>
                  </a:lnTo>
                  <a:lnTo>
                    <a:pt x="6308726" y="1174750"/>
                  </a:lnTo>
                  <a:lnTo>
                    <a:pt x="6477001" y="1187450"/>
                  </a:lnTo>
                  <a:lnTo>
                    <a:pt x="6642101" y="1196975"/>
                  </a:lnTo>
                  <a:lnTo>
                    <a:pt x="6804026" y="1203325"/>
                  </a:lnTo>
                  <a:lnTo>
                    <a:pt x="6959601" y="1209675"/>
                  </a:lnTo>
                  <a:lnTo>
                    <a:pt x="7108826" y="1209675"/>
                  </a:lnTo>
                  <a:lnTo>
                    <a:pt x="7254876" y="1209675"/>
                  </a:lnTo>
                  <a:lnTo>
                    <a:pt x="7397751" y="1206500"/>
                  </a:lnTo>
                  <a:lnTo>
                    <a:pt x="7534276" y="1203325"/>
                  </a:lnTo>
                  <a:lnTo>
                    <a:pt x="7667626" y="1196975"/>
                  </a:lnTo>
                  <a:lnTo>
                    <a:pt x="7797801" y="1187450"/>
                  </a:lnTo>
                  <a:lnTo>
                    <a:pt x="7924800" y="1174750"/>
                  </a:lnTo>
                  <a:lnTo>
                    <a:pt x="8045451" y="1162050"/>
                  </a:lnTo>
                  <a:lnTo>
                    <a:pt x="8166101" y="1149350"/>
                  </a:lnTo>
                  <a:lnTo>
                    <a:pt x="8280401" y="1133475"/>
                  </a:lnTo>
                  <a:lnTo>
                    <a:pt x="8280401" y="1133475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6" name="Freeform 22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/>
              <a:rect l="0" t="0" r="r" b="b"/>
              <a:pathLst>
                <a:path w="8166100" h="1101725">
                  <a:moveTo>
                    <a:pt x="0" y="111125"/>
                  </a:moveTo>
                  <a:lnTo>
                    <a:pt x="0" y="111125"/>
                  </a:lnTo>
                  <a:lnTo>
                    <a:pt x="28575" y="104775"/>
                  </a:lnTo>
                  <a:lnTo>
                    <a:pt x="114300" y="88900"/>
                  </a:lnTo>
                  <a:lnTo>
                    <a:pt x="260350" y="66675"/>
                  </a:lnTo>
                  <a:lnTo>
                    <a:pt x="355600" y="53975"/>
                  </a:lnTo>
                  <a:lnTo>
                    <a:pt x="466725" y="41275"/>
                  </a:lnTo>
                  <a:lnTo>
                    <a:pt x="590550" y="31750"/>
                  </a:lnTo>
                  <a:lnTo>
                    <a:pt x="733425" y="22225"/>
                  </a:lnTo>
                  <a:lnTo>
                    <a:pt x="889000" y="12700"/>
                  </a:lnTo>
                  <a:lnTo>
                    <a:pt x="1063625" y="6350"/>
                  </a:lnTo>
                  <a:lnTo>
                    <a:pt x="1254125" y="3175"/>
                  </a:lnTo>
                  <a:lnTo>
                    <a:pt x="1460500" y="0"/>
                  </a:lnTo>
                  <a:lnTo>
                    <a:pt x="1682750" y="3175"/>
                  </a:lnTo>
                  <a:lnTo>
                    <a:pt x="1920875" y="9525"/>
                  </a:lnTo>
                  <a:lnTo>
                    <a:pt x="2178050" y="22225"/>
                  </a:lnTo>
                  <a:lnTo>
                    <a:pt x="2451100" y="38100"/>
                  </a:lnTo>
                  <a:lnTo>
                    <a:pt x="2740025" y="63500"/>
                  </a:lnTo>
                  <a:lnTo>
                    <a:pt x="3048000" y="92075"/>
                  </a:lnTo>
                  <a:lnTo>
                    <a:pt x="3375025" y="127000"/>
                  </a:lnTo>
                  <a:lnTo>
                    <a:pt x="3717925" y="168275"/>
                  </a:lnTo>
                  <a:lnTo>
                    <a:pt x="4079875" y="219075"/>
                  </a:lnTo>
                  <a:lnTo>
                    <a:pt x="4457700" y="276225"/>
                  </a:lnTo>
                  <a:lnTo>
                    <a:pt x="4854575" y="342900"/>
                  </a:lnTo>
                  <a:lnTo>
                    <a:pt x="5270500" y="422275"/>
                  </a:lnTo>
                  <a:lnTo>
                    <a:pt x="5705475" y="508000"/>
                  </a:lnTo>
                  <a:lnTo>
                    <a:pt x="6159500" y="603250"/>
                  </a:lnTo>
                  <a:lnTo>
                    <a:pt x="6632575" y="711200"/>
                  </a:lnTo>
                  <a:lnTo>
                    <a:pt x="7124700" y="828675"/>
                  </a:lnTo>
                  <a:lnTo>
                    <a:pt x="7635875" y="958850"/>
                  </a:lnTo>
                  <a:lnTo>
                    <a:pt x="8166100" y="1101725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7" name="Freeform 26"/>
            <p:cNvSpPr/>
            <p:nvPr/>
          </p:nvSpPr>
          <p:spPr>
            <a:xfrm>
              <a:off x="4156074" y="4316413"/>
              <a:ext cx="4940299" cy="927099"/>
            </a:xfrm>
            <a:custGeom>
              <a:avLst/>
              <a:gdLst/>
              <a:ahLst/>
              <a:cxnLst/>
              <a:rect l="0" t="0" r="r" b="b"/>
              <a:pathLst>
                <a:path w="4940300" h="927100">
                  <a:moveTo>
                    <a:pt x="0" y="927100"/>
                  </a:moveTo>
                  <a:lnTo>
                    <a:pt x="0" y="927100"/>
                  </a:lnTo>
                  <a:lnTo>
                    <a:pt x="142875" y="889000"/>
                  </a:lnTo>
                  <a:lnTo>
                    <a:pt x="533400" y="790575"/>
                  </a:lnTo>
                  <a:lnTo>
                    <a:pt x="803275" y="723900"/>
                  </a:lnTo>
                  <a:lnTo>
                    <a:pt x="1114425" y="650875"/>
                  </a:lnTo>
                  <a:lnTo>
                    <a:pt x="1460500" y="571500"/>
                  </a:lnTo>
                  <a:lnTo>
                    <a:pt x="1831975" y="485775"/>
                  </a:lnTo>
                  <a:lnTo>
                    <a:pt x="2225675" y="403225"/>
                  </a:lnTo>
                  <a:lnTo>
                    <a:pt x="2628900" y="320675"/>
                  </a:lnTo>
                  <a:lnTo>
                    <a:pt x="3041650" y="244475"/>
                  </a:lnTo>
                  <a:lnTo>
                    <a:pt x="3451225" y="171450"/>
                  </a:lnTo>
                  <a:lnTo>
                    <a:pt x="3654425" y="139700"/>
                  </a:lnTo>
                  <a:lnTo>
                    <a:pt x="3851275" y="107950"/>
                  </a:lnTo>
                  <a:lnTo>
                    <a:pt x="4048125" y="82550"/>
                  </a:lnTo>
                  <a:lnTo>
                    <a:pt x="4238625" y="57150"/>
                  </a:lnTo>
                  <a:lnTo>
                    <a:pt x="4425950" y="38100"/>
                  </a:lnTo>
                  <a:lnTo>
                    <a:pt x="4603750" y="22225"/>
                  </a:lnTo>
                  <a:lnTo>
                    <a:pt x="4775200" y="9525"/>
                  </a:lnTo>
                  <a:lnTo>
                    <a:pt x="4940300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8" name="Freeform 10"/>
            <p:cNvSpPr/>
            <p:nvPr/>
          </p:nvSpPr>
          <p:spPr>
            <a:xfrm>
              <a:off x="-3905251" y="4294188"/>
              <a:ext cx="13027840" cy="1892299"/>
            </a:xfrm>
            <a:custGeom>
              <a:avLst/>
              <a:gdLst/>
              <a:ahLst/>
              <a:cxnLst/>
              <a:rect l="0" t="0" r="r" b="b"/>
              <a:pathLst>
                <a:path w="13027839" h="1892300">
                  <a:moveTo>
                    <a:pt x="13021481" y="812800"/>
                  </a:moveTo>
                  <a:lnTo>
                    <a:pt x="13021481" y="812800"/>
                  </a:lnTo>
                  <a:lnTo>
                    <a:pt x="12900676" y="860425"/>
                  </a:lnTo>
                  <a:lnTo>
                    <a:pt x="12779872" y="904875"/>
                  </a:lnTo>
                  <a:lnTo>
                    <a:pt x="12652709" y="946150"/>
                  </a:lnTo>
                  <a:lnTo>
                    <a:pt x="12522368" y="984250"/>
                  </a:lnTo>
                  <a:lnTo>
                    <a:pt x="12388847" y="1022350"/>
                  </a:lnTo>
                  <a:lnTo>
                    <a:pt x="12248967" y="1057275"/>
                  </a:lnTo>
                  <a:lnTo>
                    <a:pt x="12105909" y="1085850"/>
                  </a:lnTo>
                  <a:lnTo>
                    <a:pt x="11956493" y="1114425"/>
                  </a:lnTo>
                  <a:lnTo>
                    <a:pt x="11800719" y="1139825"/>
                  </a:lnTo>
                  <a:lnTo>
                    <a:pt x="11638585" y="1158875"/>
                  </a:lnTo>
                  <a:lnTo>
                    <a:pt x="11470095" y="1177925"/>
                  </a:lnTo>
                  <a:lnTo>
                    <a:pt x="11295245" y="1190625"/>
                  </a:lnTo>
                  <a:lnTo>
                    <a:pt x="11114038" y="1203325"/>
                  </a:lnTo>
                  <a:lnTo>
                    <a:pt x="10923294" y="1209675"/>
                  </a:lnTo>
                  <a:lnTo>
                    <a:pt x="10726191" y="1209675"/>
                  </a:lnTo>
                  <a:lnTo>
                    <a:pt x="10519552" y="1206500"/>
                  </a:lnTo>
                  <a:lnTo>
                    <a:pt x="10303376" y="1200150"/>
                  </a:lnTo>
                  <a:lnTo>
                    <a:pt x="10080841" y="1190625"/>
                  </a:lnTo>
                  <a:lnTo>
                    <a:pt x="9848766" y="1174750"/>
                  </a:lnTo>
                  <a:lnTo>
                    <a:pt x="9603979" y="1152525"/>
                  </a:lnTo>
                  <a:lnTo>
                    <a:pt x="9349653" y="1127125"/>
                  </a:lnTo>
                  <a:lnTo>
                    <a:pt x="9085789" y="1095375"/>
                  </a:lnTo>
                  <a:lnTo>
                    <a:pt x="8812390" y="1060450"/>
                  </a:lnTo>
                  <a:lnTo>
                    <a:pt x="8526273" y="1019175"/>
                  </a:lnTo>
                  <a:lnTo>
                    <a:pt x="8227441" y="971550"/>
                  </a:lnTo>
                  <a:lnTo>
                    <a:pt x="7919070" y="917575"/>
                  </a:lnTo>
                  <a:lnTo>
                    <a:pt x="7594806" y="857250"/>
                  </a:lnTo>
                  <a:lnTo>
                    <a:pt x="7261002" y="793750"/>
                  </a:lnTo>
                  <a:lnTo>
                    <a:pt x="6911304" y="720725"/>
                  </a:lnTo>
                  <a:lnTo>
                    <a:pt x="6552069" y="644525"/>
                  </a:lnTo>
                  <a:lnTo>
                    <a:pt x="6176939" y="561975"/>
                  </a:lnTo>
                  <a:lnTo>
                    <a:pt x="5785913" y="469900"/>
                  </a:lnTo>
                  <a:lnTo>
                    <a:pt x="5785913" y="469900"/>
                  </a:lnTo>
                  <a:lnTo>
                    <a:pt x="5398066" y="381000"/>
                  </a:lnTo>
                  <a:lnTo>
                    <a:pt x="5022935" y="304800"/>
                  </a:lnTo>
                  <a:lnTo>
                    <a:pt x="4663700" y="234950"/>
                  </a:lnTo>
                  <a:lnTo>
                    <a:pt x="4320360" y="177800"/>
                  </a:lnTo>
                  <a:lnTo>
                    <a:pt x="3992916" y="130175"/>
                  </a:lnTo>
                  <a:lnTo>
                    <a:pt x="3678187" y="88900"/>
                  </a:lnTo>
                  <a:lnTo>
                    <a:pt x="3379354" y="57150"/>
                  </a:lnTo>
                  <a:lnTo>
                    <a:pt x="3096417" y="31750"/>
                  </a:lnTo>
                  <a:lnTo>
                    <a:pt x="2823017" y="15875"/>
                  </a:lnTo>
                  <a:lnTo>
                    <a:pt x="2568691" y="3175"/>
                  </a:lnTo>
                  <a:lnTo>
                    <a:pt x="2323902" y="0"/>
                  </a:lnTo>
                  <a:lnTo>
                    <a:pt x="2095009" y="0"/>
                  </a:lnTo>
                  <a:lnTo>
                    <a:pt x="1878832" y="6350"/>
                  </a:lnTo>
                  <a:lnTo>
                    <a:pt x="1675371" y="15875"/>
                  </a:lnTo>
                  <a:lnTo>
                    <a:pt x="1484627" y="31750"/>
                  </a:lnTo>
                  <a:lnTo>
                    <a:pt x="1306599" y="47625"/>
                  </a:lnTo>
                  <a:lnTo>
                    <a:pt x="1138108" y="69850"/>
                  </a:lnTo>
                  <a:lnTo>
                    <a:pt x="985513" y="92075"/>
                  </a:lnTo>
                  <a:lnTo>
                    <a:pt x="842454" y="117475"/>
                  </a:lnTo>
                  <a:lnTo>
                    <a:pt x="715291" y="146050"/>
                  </a:lnTo>
                  <a:lnTo>
                    <a:pt x="594487" y="171450"/>
                  </a:lnTo>
                  <a:lnTo>
                    <a:pt x="489577" y="200025"/>
                  </a:lnTo>
                  <a:lnTo>
                    <a:pt x="394205" y="228600"/>
                  </a:lnTo>
                  <a:lnTo>
                    <a:pt x="308370" y="254000"/>
                  </a:lnTo>
                  <a:lnTo>
                    <a:pt x="235251" y="279400"/>
                  </a:lnTo>
                  <a:lnTo>
                    <a:pt x="171670" y="304800"/>
                  </a:lnTo>
                  <a:lnTo>
                    <a:pt x="76298" y="342900"/>
                  </a:lnTo>
                  <a:lnTo>
                    <a:pt x="19074" y="371475"/>
                  </a:lnTo>
                  <a:lnTo>
                    <a:pt x="0" y="381000"/>
                  </a:lnTo>
                  <a:lnTo>
                    <a:pt x="0" y="1892300"/>
                  </a:lnTo>
                  <a:lnTo>
                    <a:pt x="13021481" y="1892300"/>
                  </a:lnTo>
                  <a:lnTo>
                    <a:pt x="13021481" y="1892300"/>
                  </a:lnTo>
                  <a:lnTo>
                    <a:pt x="13027840" y="1882775"/>
                  </a:lnTo>
                  <a:lnTo>
                    <a:pt x="13027840" y="1882775"/>
                  </a:lnTo>
                  <a:lnTo>
                    <a:pt x="13027840" y="809625"/>
                  </a:lnTo>
                  <a:lnTo>
                    <a:pt x="13027840" y="809625"/>
                  </a:lnTo>
                  <a:lnTo>
                    <a:pt x="13021481" y="812800"/>
                  </a:lnTo>
                  <a:lnTo>
                    <a:pt x="13021481" y="812800"/>
                  </a:lnTo>
                  <a:close/>
                </a:path>
              </a:pathLst>
            </a:custGeom>
            <a:ln w="9525">
              <a:noFill/>
              <a:round/>
            </a:ln>
            <a:effectLst/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 vert="horz" rtlCol="0"/>
          <a:lstStyle/>
          <a:p>
            <a:fld id="{3DF3E44B-2DC1-4DA3-84E6-664013BA5E31}" type="datetime1">
              <a:t>10/18/2017</a:t>
            </a:fld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vert="horz" rtlCol="0"/>
          <a:lstStyle/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vert="horz" rtlCol="0"/>
          <a:lstStyle/>
          <a:p>
            <a:fld id="{B593FD5F-3237-4D42-B919-723B35655A8B}" type="slidenum"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 rotWithShape="1"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4"/>
          <p:cNvSpPr>
            <a:spLocks noGrp="1"/>
          </p:cNvSpPr>
          <p:nvPr>
            <p:ph type="dt" sz="half" idx="10"/>
          </p:nvPr>
        </p:nvSpPr>
        <p:spPr/>
        <p:txBody>
          <a:bodyPr vert="horz" rtlCol="0"/>
          <a:lstStyle/>
          <a:p>
            <a:fld id="{CF59DDDA-F5CC-45ED-BF1B-0021CD527D40}" type="datetime1">
              <a:t>10/18/2017</a:t>
            </a:fld>
            <a:endParaRPr lang="en-US" dirty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vert="horz" rtlCol="0"/>
          <a:lstStyle/>
          <a:p>
            <a:endParaRPr lang="en-US" dirty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vert="horz" rtlCol="0"/>
          <a:lstStyle/>
          <a:p>
            <a:fld id="{33C86EAA-63A8-4CF3-A790-75F152BAD7D5}" type="slidenum">
              <a:t>‹#›</a:t>
            </a:fld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/>
          </p:nvPr>
        </p:nvSpPr>
        <p:spPr>
          <a:xfrm>
            <a:off x="914400" y="3581400"/>
            <a:ext cx="3352800" cy="1905001"/>
          </a:xfrm>
        </p:spPr>
        <p:txBody>
          <a:bodyPr vert="horz" rtlCol="0" anchor="t">
            <a:normAutofit/>
          </a:bodyPr>
          <a:lstStyle>
            <a:lvl1pPr marL="0" lvl="0" indent="0">
              <a:spcBef>
                <a:spcPts val="0"/>
              </a:spcBef>
              <a:spcAft>
                <a:spcPts val="600"/>
              </a:spcAft>
              <a:buNone/>
              <a:defRPr lang="en-US" sz="1800" dirty="0">
                <a:solidFill>
                  <a:schemeClr val="tx2"/>
                </a:solidFill>
              </a:defRPr>
            </a:lvl1pPr>
            <a:lvl2pPr marL="457200" lvl="1" indent="0">
              <a:buNone/>
              <a:defRPr lang="en-US" sz="1200" dirty="0"/>
            </a:lvl2pPr>
            <a:lvl3pPr marL="914400" lvl="2" indent="0">
              <a:buNone/>
              <a:defRPr lang="en-US" sz="1000" dirty="0"/>
            </a:lvl3pPr>
            <a:lvl4pPr marL="1371600" lvl="3" indent="0">
              <a:buNone/>
              <a:defRPr lang="en-US" sz="900" dirty="0"/>
            </a:lvl4pPr>
            <a:lvl5pPr marL="1828800" lvl="4" indent="0">
              <a:buNone/>
              <a:defRPr lang="en-US" sz="900" dirty="0"/>
            </a:lvl5pPr>
            <a:lvl6pPr marL="2286000" lvl="5" indent="0">
              <a:buNone/>
              <a:defRPr lang="en-US" sz="900" dirty="0"/>
            </a:lvl6pPr>
            <a:lvl7pPr marL="2743200" lvl="6" indent="0">
              <a:buNone/>
              <a:defRPr lang="en-US" sz="900" dirty="0"/>
            </a:lvl7pPr>
            <a:lvl8pPr marL="3200400" lvl="7" indent="0">
              <a:buNone/>
              <a:defRPr lang="en-US" sz="900" dirty="0"/>
            </a:lvl8pPr>
            <a:lvl9pPr marL="3657600" lvl="8" indent="0">
              <a:buNone/>
              <a:defRPr lang="en-US" sz="900" dirty="0"/>
            </a:lvl9pPr>
          </a:lstStyle>
          <a:p>
            <a:pPr lvl="0"/>
            <a:r>
              <a:rPr lang="en-US" dirty="0"/>
              <a:t>Образец текста</a:t>
            </a:r>
          </a:p>
        </p:txBody>
      </p:sp>
      <p:grpSp>
        <p:nvGrpSpPr>
          <p:cNvPr id="7" name="Group 23"/>
          <p:cNvGrpSpPr>
            <a:grpSpLocks noChangeAspect="1"/>
          </p:cNvGrpSpPr>
          <p:nvPr/>
        </p:nvGrpSpPr>
        <p:grpSpPr>
          <a:xfrm>
            <a:off x="211665" y="714191"/>
            <a:ext cx="8723376" cy="1331580"/>
            <a:chOff x="-3905250" y="4294188"/>
            <a:chExt cx="13011149" cy="1892299"/>
          </a:xfrm>
        </p:grpSpPr>
        <p:sp>
          <p:nvSpPr>
            <p:cNvPr id="8" name="Freeform 14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/>
              <a:rect l="0" t="0" r="r" b="b"/>
              <a:pathLst>
                <a:path w="4295775" h="1016000">
                  <a:moveTo>
                    <a:pt x="4286250" y="0"/>
                  </a:moveTo>
                  <a:lnTo>
                    <a:pt x="4286250" y="0"/>
                  </a:lnTo>
                  <a:lnTo>
                    <a:pt x="4105275" y="28575"/>
                  </a:lnTo>
                  <a:lnTo>
                    <a:pt x="3921125" y="60325"/>
                  </a:lnTo>
                  <a:lnTo>
                    <a:pt x="3733800" y="95250"/>
                  </a:lnTo>
                  <a:lnTo>
                    <a:pt x="3540125" y="130175"/>
                  </a:lnTo>
                  <a:lnTo>
                    <a:pt x="3343275" y="171450"/>
                  </a:lnTo>
                  <a:lnTo>
                    <a:pt x="3140075" y="212725"/>
                  </a:lnTo>
                  <a:lnTo>
                    <a:pt x="2933700" y="260350"/>
                  </a:lnTo>
                  <a:lnTo>
                    <a:pt x="2720975" y="307975"/>
                  </a:lnTo>
                  <a:lnTo>
                    <a:pt x="2720975" y="307975"/>
                  </a:lnTo>
                  <a:lnTo>
                    <a:pt x="2336800" y="400050"/>
                  </a:lnTo>
                  <a:lnTo>
                    <a:pt x="1962150" y="482600"/>
                  </a:lnTo>
                  <a:lnTo>
                    <a:pt x="1603375" y="558800"/>
                  </a:lnTo>
                  <a:lnTo>
                    <a:pt x="1257300" y="631825"/>
                  </a:lnTo>
                  <a:lnTo>
                    <a:pt x="927100" y="695325"/>
                  </a:lnTo>
                  <a:lnTo>
                    <a:pt x="606425" y="752475"/>
                  </a:lnTo>
                  <a:lnTo>
                    <a:pt x="298450" y="806450"/>
                  </a:lnTo>
                  <a:lnTo>
                    <a:pt x="0" y="854075"/>
                  </a:lnTo>
                  <a:lnTo>
                    <a:pt x="0" y="854075"/>
                  </a:lnTo>
                  <a:lnTo>
                    <a:pt x="206375" y="882650"/>
                  </a:lnTo>
                  <a:lnTo>
                    <a:pt x="403225" y="908050"/>
                  </a:lnTo>
                  <a:lnTo>
                    <a:pt x="593725" y="930275"/>
                  </a:lnTo>
                  <a:lnTo>
                    <a:pt x="781050" y="949325"/>
                  </a:lnTo>
                  <a:lnTo>
                    <a:pt x="962025" y="968375"/>
                  </a:lnTo>
                  <a:lnTo>
                    <a:pt x="1136650" y="981075"/>
                  </a:lnTo>
                  <a:lnTo>
                    <a:pt x="1304925" y="993775"/>
                  </a:lnTo>
                  <a:lnTo>
                    <a:pt x="1470025" y="1003300"/>
                  </a:lnTo>
                  <a:lnTo>
                    <a:pt x="1631950" y="1009650"/>
                  </a:lnTo>
                  <a:lnTo>
                    <a:pt x="1787525" y="1012825"/>
                  </a:lnTo>
                  <a:lnTo>
                    <a:pt x="1936750" y="1016000"/>
                  </a:lnTo>
                  <a:lnTo>
                    <a:pt x="2082800" y="1016000"/>
                  </a:lnTo>
                  <a:lnTo>
                    <a:pt x="2225675" y="1012825"/>
                  </a:lnTo>
                  <a:lnTo>
                    <a:pt x="2365375" y="1009650"/>
                  </a:lnTo>
                  <a:lnTo>
                    <a:pt x="2498725" y="1003300"/>
                  </a:lnTo>
                  <a:lnTo>
                    <a:pt x="2628900" y="993775"/>
                  </a:lnTo>
                  <a:lnTo>
                    <a:pt x="2752725" y="984250"/>
                  </a:lnTo>
                  <a:lnTo>
                    <a:pt x="2876550" y="971550"/>
                  </a:lnTo>
                  <a:lnTo>
                    <a:pt x="2994025" y="955675"/>
                  </a:lnTo>
                  <a:lnTo>
                    <a:pt x="3111500" y="939800"/>
                  </a:lnTo>
                  <a:lnTo>
                    <a:pt x="3222625" y="920750"/>
                  </a:lnTo>
                  <a:lnTo>
                    <a:pt x="3333750" y="901700"/>
                  </a:lnTo>
                  <a:lnTo>
                    <a:pt x="3438525" y="879475"/>
                  </a:lnTo>
                  <a:lnTo>
                    <a:pt x="3543300" y="857250"/>
                  </a:lnTo>
                  <a:lnTo>
                    <a:pt x="3644900" y="831850"/>
                  </a:lnTo>
                  <a:lnTo>
                    <a:pt x="3743325" y="806450"/>
                  </a:lnTo>
                  <a:lnTo>
                    <a:pt x="3838575" y="777875"/>
                  </a:lnTo>
                  <a:lnTo>
                    <a:pt x="3933825" y="749300"/>
                  </a:lnTo>
                  <a:lnTo>
                    <a:pt x="4114800" y="685800"/>
                  </a:lnTo>
                  <a:lnTo>
                    <a:pt x="4289425" y="619125"/>
                  </a:lnTo>
                  <a:lnTo>
                    <a:pt x="4289425" y="619125"/>
                  </a:lnTo>
                  <a:lnTo>
                    <a:pt x="4295775" y="615950"/>
                  </a:lnTo>
                  <a:lnTo>
                    <a:pt x="4295775" y="615950"/>
                  </a:lnTo>
                  <a:lnTo>
                    <a:pt x="4295775" y="0"/>
                  </a:lnTo>
                  <a:lnTo>
                    <a:pt x="4295775" y="0"/>
                  </a:lnTo>
                  <a:lnTo>
                    <a:pt x="4286250" y="0"/>
                  </a:lnTo>
                  <a:lnTo>
                    <a:pt x="4286250" y="0"/>
                  </a:lnTo>
                  <a:close/>
                </a:path>
              </a:pathLst>
            </a:custGeom>
            <a:solidFill>
              <a:schemeClr val="bg2">
                <a:alpha val="28999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9" name="Freeform 18"/>
            <p:cNvSpPr/>
            <p:nvPr/>
          </p:nvSpPr>
          <p:spPr>
            <a:xfrm>
              <a:off x="-309563" y="4318000"/>
              <a:ext cx="8280400" cy="1209675"/>
            </a:xfrm>
            <a:custGeom>
              <a:avLst/>
              <a:gdLst/>
              <a:ahLst/>
              <a:cxnLst/>
              <a:rect l="0" t="0" r="r" b="b"/>
              <a:pathLst>
                <a:path w="8280401" h="1209675">
                  <a:moveTo>
                    <a:pt x="8280401" y="1133475"/>
                  </a:moveTo>
                  <a:lnTo>
                    <a:pt x="8280401" y="1133475"/>
                  </a:lnTo>
                  <a:lnTo>
                    <a:pt x="8099426" y="1111250"/>
                  </a:lnTo>
                  <a:lnTo>
                    <a:pt x="7912101" y="1089025"/>
                  </a:lnTo>
                  <a:lnTo>
                    <a:pt x="7521576" y="1035050"/>
                  </a:lnTo>
                  <a:lnTo>
                    <a:pt x="7108826" y="968375"/>
                  </a:lnTo>
                  <a:lnTo>
                    <a:pt x="6673851" y="895350"/>
                  </a:lnTo>
                  <a:lnTo>
                    <a:pt x="6213476" y="806450"/>
                  </a:lnTo>
                  <a:lnTo>
                    <a:pt x="5727701" y="708025"/>
                  </a:lnTo>
                  <a:lnTo>
                    <a:pt x="5216526" y="593725"/>
                  </a:lnTo>
                  <a:lnTo>
                    <a:pt x="4676776" y="469900"/>
                  </a:lnTo>
                  <a:lnTo>
                    <a:pt x="4676776" y="469900"/>
                  </a:lnTo>
                  <a:lnTo>
                    <a:pt x="4464051" y="422275"/>
                  </a:lnTo>
                  <a:lnTo>
                    <a:pt x="4257676" y="374650"/>
                  </a:lnTo>
                  <a:lnTo>
                    <a:pt x="4057651" y="333375"/>
                  </a:lnTo>
                  <a:lnTo>
                    <a:pt x="3857626" y="292100"/>
                  </a:lnTo>
                  <a:lnTo>
                    <a:pt x="3663950" y="257175"/>
                  </a:lnTo>
                  <a:lnTo>
                    <a:pt x="3476625" y="222250"/>
                  </a:lnTo>
                  <a:lnTo>
                    <a:pt x="3292475" y="190500"/>
                  </a:lnTo>
                  <a:lnTo>
                    <a:pt x="3111500" y="161925"/>
                  </a:lnTo>
                  <a:lnTo>
                    <a:pt x="2936875" y="136525"/>
                  </a:lnTo>
                  <a:lnTo>
                    <a:pt x="2762250" y="114300"/>
                  </a:lnTo>
                  <a:lnTo>
                    <a:pt x="2432050" y="73025"/>
                  </a:lnTo>
                  <a:lnTo>
                    <a:pt x="2117725" y="44450"/>
                  </a:lnTo>
                  <a:lnTo>
                    <a:pt x="1822450" y="22225"/>
                  </a:lnTo>
                  <a:lnTo>
                    <a:pt x="1539875" y="6350"/>
                  </a:lnTo>
                  <a:lnTo>
                    <a:pt x="1273175" y="0"/>
                  </a:lnTo>
                  <a:lnTo>
                    <a:pt x="1022350" y="0"/>
                  </a:lnTo>
                  <a:lnTo>
                    <a:pt x="787400" y="6350"/>
                  </a:lnTo>
                  <a:lnTo>
                    <a:pt x="568325" y="15875"/>
                  </a:lnTo>
                  <a:lnTo>
                    <a:pt x="365125" y="31750"/>
                  </a:lnTo>
                  <a:lnTo>
                    <a:pt x="174625" y="50800"/>
                  </a:lnTo>
                  <a:lnTo>
                    <a:pt x="0" y="76200"/>
                  </a:lnTo>
                  <a:lnTo>
                    <a:pt x="0" y="76200"/>
                  </a:lnTo>
                  <a:lnTo>
                    <a:pt x="244475" y="104775"/>
                  </a:lnTo>
                  <a:lnTo>
                    <a:pt x="498475" y="136525"/>
                  </a:lnTo>
                  <a:lnTo>
                    <a:pt x="762000" y="177800"/>
                  </a:lnTo>
                  <a:lnTo>
                    <a:pt x="1035050" y="222250"/>
                  </a:lnTo>
                  <a:lnTo>
                    <a:pt x="1317625" y="276225"/>
                  </a:lnTo>
                  <a:lnTo>
                    <a:pt x="1609725" y="333375"/>
                  </a:lnTo>
                  <a:lnTo>
                    <a:pt x="1914525" y="396875"/>
                  </a:lnTo>
                  <a:lnTo>
                    <a:pt x="2225675" y="469900"/>
                  </a:lnTo>
                  <a:lnTo>
                    <a:pt x="2225675" y="469900"/>
                  </a:lnTo>
                  <a:lnTo>
                    <a:pt x="2787650" y="600075"/>
                  </a:lnTo>
                  <a:lnTo>
                    <a:pt x="3321050" y="714375"/>
                  </a:lnTo>
                  <a:lnTo>
                    <a:pt x="3822700" y="819150"/>
                  </a:lnTo>
                  <a:lnTo>
                    <a:pt x="4067175" y="863600"/>
                  </a:lnTo>
                  <a:lnTo>
                    <a:pt x="4298951" y="908050"/>
                  </a:lnTo>
                  <a:lnTo>
                    <a:pt x="4527551" y="949325"/>
                  </a:lnTo>
                  <a:lnTo>
                    <a:pt x="4749801" y="984250"/>
                  </a:lnTo>
                  <a:lnTo>
                    <a:pt x="4965701" y="1019175"/>
                  </a:lnTo>
                  <a:lnTo>
                    <a:pt x="5175251" y="1050925"/>
                  </a:lnTo>
                  <a:lnTo>
                    <a:pt x="5378451" y="1076325"/>
                  </a:lnTo>
                  <a:lnTo>
                    <a:pt x="5575301" y="1101725"/>
                  </a:lnTo>
                  <a:lnTo>
                    <a:pt x="5765801" y="1123950"/>
                  </a:lnTo>
                  <a:lnTo>
                    <a:pt x="5953126" y="1146175"/>
                  </a:lnTo>
                  <a:lnTo>
                    <a:pt x="6134101" y="1162050"/>
                  </a:lnTo>
                  <a:lnTo>
                    <a:pt x="6308726" y="1174750"/>
                  </a:lnTo>
                  <a:lnTo>
                    <a:pt x="6477001" y="1187450"/>
                  </a:lnTo>
                  <a:lnTo>
                    <a:pt x="6642101" y="1196975"/>
                  </a:lnTo>
                  <a:lnTo>
                    <a:pt x="6804026" y="1203325"/>
                  </a:lnTo>
                  <a:lnTo>
                    <a:pt x="6959601" y="1209675"/>
                  </a:lnTo>
                  <a:lnTo>
                    <a:pt x="7108826" y="1209675"/>
                  </a:lnTo>
                  <a:lnTo>
                    <a:pt x="7254876" y="1209675"/>
                  </a:lnTo>
                  <a:lnTo>
                    <a:pt x="7397751" y="1206500"/>
                  </a:lnTo>
                  <a:lnTo>
                    <a:pt x="7534276" y="1203325"/>
                  </a:lnTo>
                  <a:lnTo>
                    <a:pt x="7667626" y="1196975"/>
                  </a:lnTo>
                  <a:lnTo>
                    <a:pt x="7797801" y="1187450"/>
                  </a:lnTo>
                  <a:lnTo>
                    <a:pt x="7924800" y="1174750"/>
                  </a:lnTo>
                  <a:lnTo>
                    <a:pt x="8045451" y="1162050"/>
                  </a:lnTo>
                  <a:lnTo>
                    <a:pt x="8166101" y="1149350"/>
                  </a:lnTo>
                  <a:lnTo>
                    <a:pt x="8280401" y="1133475"/>
                  </a:lnTo>
                  <a:lnTo>
                    <a:pt x="8280401" y="1133475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10" name="Freeform 22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/>
              <a:rect l="0" t="0" r="r" b="b"/>
              <a:pathLst>
                <a:path w="8166100" h="1101725">
                  <a:moveTo>
                    <a:pt x="0" y="111125"/>
                  </a:moveTo>
                  <a:lnTo>
                    <a:pt x="0" y="111125"/>
                  </a:lnTo>
                  <a:lnTo>
                    <a:pt x="28575" y="104775"/>
                  </a:lnTo>
                  <a:lnTo>
                    <a:pt x="114300" y="88900"/>
                  </a:lnTo>
                  <a:lnTo>
                    <a:pt x="260350" y="66675"/>
                  </a:lnTo>
                  <a:lnTo>
                    <a:pt x="355600" y="53975"/>
                  </a:lnTo>
                  <a:lnTo>
                    <a:pt x="466725" y="41275"/>
                  </a:lnTo>
                  <a:lnTo>
                    <a:pt x="590550" y="31750"/>
                  </a:lnTo>
                  <a:lnTo>
                    <a:pt x="733425" y="22225"/>
                  </a:lnTo>
                  <a:lnTo>
                    <a:pt x="889000" y="12700"/>
                  </a:lnTo>
                  <a:lnTo>
                    <a:pt x="1063625" y="6350"/>
                  </a:lnTo>
                  <a:lnTo>
                    <a:pt x="1254125" y="3175"/>
                  </a:lnTo>
                  <a:lnTo>
                    <a:pt x="1460500" y="0"/>
                  </a:lnTo>
                  <a:lnTo>
                    <a:pt x="1682750" y="3175"/>
                  </a:lnTo>
                  <a:lnTo>
                    <a:pt x="1920875" y="9525"/>
                  </a:lnTo>
                  <a:lnTo>
                    <a:pt x="2178050" y="22225"/>
                  </a:lnTo>
                  <a:lnTo>
                    <a:pt x="2451100" y="38100"/>
                  </a:lnTo>
                  <a:lnTo>
                    <a:pt x="2740025" y="63500"/>
                  </a:lnTo>
                  <a:lnTo>
                    <a:pt x="3048000" y="92075"/>
                  </a:lnTo>
                  <a:lnTo>
                    <a:pt x="3375025" y="127000"/>
                  </a:lnTo>
                  <a:lnTo>
                    <a:pt x="3717925" y="168275"/>
                  </a:lnTo>
                  <a:lnTo>
                    <a:pt x="4079875" y="219075"/>
                  </a:lnTo>
                  <a:lnTo>
                    <a:pt x="4457700" y="276225"/>
                  </a:lnTo>
                  <a:lnTo>
                    <a:pt x="4854575" y="342900"/>
                  </a:lnTo>
                  <a:lnTo>
                    <a:pt x="5270500" y="422275"/>
                  </a:lnTo>
                  <a:lnTo>
                    <a:pt x="5705475" y="508000"/>
                  </a:lnTo>
                  <a:lnTo>
                    <a:pt x="6159500" y="603250"/>
                  </a:lnTo>
                  <a:lnTo>
                    <a:pt x="6632575" y="711200"/>
                  </a:lnTo>
                  <a:lnTo>
                    <a:pt x="7124700" y="828675"/>
                  </a:lnTo>
                  <a:lnTo>
                    <a:pt x="7635875" y="958850"/>
                  </a:lnTo>
                  <a:lnTo>
                    <a:pt x="8166100" y="1101725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11" name="Freeform 26"/>
            <p:cNvSpPr/>
            <p:nvPr/>
          </p:nvSpPr>
          <p:spPr>
            <a:xfrm>
              <a:off x="4156074" y="4316413"/>
              <a:ext cx="4940299" cy="927099"/>
            </a:xfrm>
            <a:custGeom>
              <a:avLst/>
              <a:gdLst/>
              <a:ahLst/>
              <a:cxnLst/>
              <a:rect l="0" t="0" r="r" b="b"/>
              <a:pathLst>
                <a:path w="4940300" h="927100">
                  <a:moveTo>
                    <a:pt x="0" y="927100"/>
                  </a:moveTo>
                  <a:lnTo>
                    <a:pt x="0" y="927100"/>
                  </a:lnTo>
                  <a:lnTo>
                    <a:pt x="142875" y="889000"/>
                  </a:lnTo>
                  <a:lnTo>
                    <a:pt x="533400" y="790575"/>
                  </a:lnTo>
                  <a:lnTo>
                    <a:pt x="803275" y="723900"/>
                  </a:lnTo>
                  <a:lnTo>
                    <a:pt x="1114425" y="650875"/>
                  </a:lnTo>
                  <a:lnTo>
                    <a:pt x="1460500" y="571500"/>
                  </a:lnTo>
                  <a:lnTo>
                    <a:pt x="1831975" y="485775"/>
                  </a:lnTo>
                  <a:lnTo>
                    <a:pt x="2225675" y="403225"/>
                  </a:lnTo>
                  <a:lnTo>
                    <a:pt x="2628900" y="320675"/>
                  </a:lnTo>
                  <a:lnTo>
                    <a:pt x="3041650" y="244475"/>
                  </a:lnTo>
                  <a:lnTo>
                    <a:pt x="3451225" y="171450"/>
                  </a:lnTo>
                  <a:lnTo>
                    <a:pt x="3654425" y="139700"/>
                  </a:lnTo>
                  <a:lnTo>
                    <a:pt x="3851275" y="107950"/>
                  </a:lnTo>
                  <a:lnTo>
                    <a:pt x="4048125" y="82550"/>
                  </a:lnTo>
                  <a:lnTo>
                    <a:pt x="4238625" y="57150"/>
                  </a:lnTo>
                  <a:lnTo>
                    <a:pt x="4425950" y="38100"/>
                  </a:lnTo>
                  <a:lnTo>
                    <a:pt x="4603750" y="22225"/>
                  </a:lnTo>
                  <a:lnTo>
                    <a:pt x="4775200" y="9525"/>
                  </a:lnTo>
                  <a:lnTo>
                    <a:pt x="4940300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12" name="Freeform 28"/>
            <p:cNvSpPr/>
            <p:nvPr/>
          </p:nvSpPr>
          <p:spPr>
            <a:xfrm>
              <a:off x="-3905250" y="4294188"/>
              <a:ext cx="13011149" cy="1892299"/>
            </a:xfrm>
            <a:custGeom>
              <a:avLst/>
              <a:gdLst/>
              <a:ahLst/>
              <a:cxnLst/>
              <a:rect l="0" t="0" r="r" b="b"/>
              <a:pathLst>
                <a:path w="13011150" h="1892300">
                  <a:moveTo>
                    <a:pt x="13004800" y="812800"/>
                  </a:moveTo>
                  <a:lnTo>
                    <a:pt x="13004800" y="812800"/>
                  </a:lnTo>
                  <a:lnTo>
                    <a:pt x="12884149" y="860425"/>
                  </a:lnTo>
                  <a:lnTo>
                    <a:pt x="12763500" y="904875"/>
                  </a:lnTo>
                  <a:lnTo>
                    <a:pt x="12636501" y="946150"/>
                  </a:lnTo>
                  <a:lnTo>
                    <a:pt x="12506325" y="984250"/>
                  </a:lnTo>
                  <a:lnTo>
                    <a:pt x="12372975" y="1022350"/>
                  </a:lnTo>
                  <a:lnTo>
                    <a:pt x="12233276" y="1057275"/>
                  </a:lnTo>
                  <a:lnTo>
                    <a:pt x="12090400" y="1085850"/>
                  </a:lnTo>
                  <a:lnTo>
                    <a:pt x="11941175" y="1114425"/>
                  </a:lnTo>
                  <a:lnTo>
                    <a:pt x="11785600" y="1139825"/>
                  </a:lnTo>
                  <a:lnTo>
                    <a:pt x="11623675" y="1158875"/>
                  </a:lnTo>
                  <a:lnTo>
                    <a:pt x="11455400" y="1177925"/>
                  </a:lnTo>
                  <a:lnTo>
                    <a:pt x="11280775" y="1190625"/>
                  </a:lnTo>
                  <a:lnTo>
                    <a:pt x="11099801" y="1203325"/>
                  </a:lnTo>
                  <a:lnTo>
                    <a:pt x="10909299" y="1209675"/>
                  </a:lnTo>
                  <a:lnTo>
                    <a:pt x="10712449" y="1209675"/>
                  </a:lnTo>
                  <a:lnTo>
                    <a:pt x="10506075" y="1206500"/>
                  </a:lnTo>
                  <a:lnTo>
                    <a:pt x="10290175" y="1200150"/>
                  </a:lnTo>
                  <a:lnTo>
                    <a:pt x="10067925" y="1190625"/>
                  </a:lnTo>
                  <a:lnTo>
                    <a:pt x="9836151" y="1174750"/>
                  </a:lnTo>
                  <a:lnTo>
                    <a:pt x="9591675" y="1152525"/>
                  </a:lnTo>
                  <a:lnTo>
                    <a:pt x="9337675" y="1127125"/>
                  </a:lnTo>
                  <a:lnTo>
                    <a:pt x="9074149" y="1095375"/>
                  </a:lnTo>
                  <a:lnTo>
                    <a:pt x="8801100" y="1060450"/>
                  </a:lnTo>
                  <a:lnTo>
                    <a:pt x="8515350" y="1019175"/>
                  </a:lnTo>
                  <a:lnTo>
                    <a:pt x="8216900" y="971550"/>
                  </a:lnTo>
                  <a:lnTo>
                    <a:pt x="7908925" y="917575"/>
                  </a:lnTo>
                  <a:lnTo>
                    <a:pt x="7585076" y="857250"/>
                  </a:lnTo>
                  <a:lnTo>
                    <a:pt x="7251700" y="793750"/>
                  </a:lnTo>
                  <a:lnTo>
                    <a:pt x="6902450" y="720725"/>
                  </a:lnTo>
                  <a:lnTo>
                    <a:pt x="6543675" y="644525"/>
                  </a:lnTo>
                  <a:lnTo>
                    <a:pt x="6169025" y="561975"/>
                  </a:lnTo>
                  <a:lnTo>
                    <a:pt x="5778500" y="469900"/>
                  </a:lnTo>
                  <a:lnTo>
                    <a:pt x="5778500" y="469900"/>
                  </a:lnTo>
                  <a:lnTo>
                    <a:pt x="5391150" y="381000"/>
                  </a:lnTo>
                  <a:lnTo>
                    <a:pt x="5016501" y="304800"/>
                  </a:lnTo>
                  <a:lnTo>
                    <a:pt x="4657725" y="234950"/>
                  </a:lnTo>
                  <a:lnTo>
                    <a:pt x="4314825" y="177800"/>
                  </a:lnTo>
                  <a:lnTo>
                    <a:pt x="3987800" y="130175"/>
                  </a:lnTo>
                  <a:lnTo>
                    <a:pt x="3673475" y="88900"/>
                  </a:lnTo>
                  <a:lnTo>
                    <a:pt x="3375025" y="57150"/>
                  </a:lnTo>
                  <a:lnTo>
                    <a:pt x="3092450" y="31750"/>
                  </a:lnTo>
                  <a:lnTo>
                    <a:pt x="2819400" y="15875"/>
                  </a:lnTo>
                  <a:lnTo>
                    <a:pt x="2565400" y="3175"/>
                  </a:lnTo>
                  <a:lnTo>
                    <a:pt x="2320925" y="0"/>
                  </a:lnTo>
                  <a:lnTo>
                    <a:pt x="2092325" y="0"/>
                  </a:lnTo>
                  <a:lnTo>
                    <a:pt x="1876425" y="6350"/>
                  </a:lnTo>
                  <a:lnTo>
                    <a:pt x="1673225" y="15875"/>
                  </a:lnTo>
                  <a:lnTo>
                    <a:pt x="1482725" y="31750"/>
                  </a:lnTo>
                  <a:lnTo>
                    <a:pt x="1304925" y="47625"/>
                  </a:lnTo>
                  <a:lnTo>
                    <a:pt x="1136650" y="69850"/>
                  </a:lnTo>
                  <a:lnTo>
                    <a:pt x="984250" y="92075"/>
                  </a:lnTo>
                  <a:lnTo>
                    <a:pt x="841375" y="117475"/>
                  </a:lnTo>
                  <a:lnTo>
                    <a:pt x="714375" y="146050"/>
                  </a:lnTo>
                  <a:lnTo>
                    <a:pt x="593725" y="171450"/>
                  </a:lnTo>
                  <a:lnTo>
                    <a:pt x="488950" y="200025"/>
                  </a:lnTo>
                  <a:lnTo>
                    <a:pt x="393700" y="228600"/>
                  </a:lnTo>
                  <a:lnTo>
                    <a:pt x="307975" y="254000"/>
                  </a:lnTo>
                  <a:lnTo>
                    <a:pt x="234950" y="279400"/>
                  </a:lnTo>
                  <a:lnTo>
                    <a:pt x="171450" y="304800"/>
                  </a:lnTo>
                  <a:lnTo>
                    <a:pt x="76200" y="342900"/>
                  </a:lnTo>
                  <a:lnTo>
                    <a:pt x="19050" y="371475"/>
                  </a:lnTo>
                  <a:lnTo>
                    <a:pt x="0" y="381000"/>
                  </a:lnTo>
                  <a:lnTo>
                    <a:pt x="0" y="1892300"/>
                  </a:lnTo>
                  <a:lnTo>
                    <a:pt x="13004800" y="1892300"/>
                  </a:lnTo>
                  <a:lnTo>
                    <a:pt x="13004800" y="1892300"/>
                  </a:lnTo>
                  <a:lnTo>
                    <a:pt x="13011149" y="1882775"/>
                  </a:lnTo>
                  <a:lnTo>
                    <a:pt x="13011149" y="1882775"/>
                  </a:lnTo>
                  <a:lnTo>
                    <a:pt x="13011149" y="809625"/>
                  </a:lnTo>
                  <a:lnTo>
                    <a:pt x="13011149" y="809625"/>
                  </a:lnTo>
                  <a:lnTo>
                    <a:pt x="13004800" y="812800"/>
                  </a:lnTo>
                  <a:lnTo>
                    <a:pt x="13004800" y="812800"/>
                  </a:lnTo>
                  <a:close/>
                </a:path>
              </a:pathLst>
            </a:custGeom>
            <a:ln w="9525">
              <a:noFill/>
              <a:round/>
            </a:ln>
            <a:effectLst/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</p:grpSp>
      <p:sp>
        <p:nvSpPr>
          <p:cNvPr id="13" name="Title 21"/>
          <p:cNvSpPr>
            <a:spLocks noGrp="1"/>
          </p:cNvSpPr>
          <p:nvPr>
            <p:ph type="title" idx="1"/>
          </p:nvPr>
        </p:nvSpPr>
        <p:spPr>
          <a:xfrm>
            <a:off x="914400" y="2286000"/>
            <a:ext cx="3352800" cy="1252728"/>
          </a:xfrm>
        </p:spPr>
        <p:txBody>
          <a:bodyPr vert="horz" rtlCol="0" anchor="b">
            <a:noAutofit/>
          </a:bodyPr>
          <a:lstStyle>
            <a:lvl1pPr lvl="0" algn="l">
              <a:defRPr lang="en-US" sz="3200" dirty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Образец заголовка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2"/>
          </p:nvPr>
        </p:nvSpPr>
        <p:spPr>
          <a:xfrm>
            <a:off x="4651962" y="1828800"/>
            <a:ext cx="3904076" cy="3810000"/>
          </a:xfrm>
        </p:spPr>
        <p:txBody>
          <a:bodyPr vert="horz" rtlCol="0" anchor="ctr"/>
          <a:lstStyle>
            <a:lvl1pPr lvl="0">
              <a:buClr>
                <a:schemeClr val="bg1"/>
              </a:buClr>
              <a:defRPr lang="en-US" sz="2200" dirty="0">
                <a:solidFill>
                  <a:schemeClr val="tx2"/>
                </a:solidFill>
              </a:defRPr>
            </a:lvl1pPr>
            <a:lvl2pPr lvl="1">
              <a:buClr>
                <a:schemeClr val="bg1"/>
              </a:buClr>
              <a:defRPr lang="en-US" sz="2000" dirty="0">
                <a:solidFill>
                  <a:schemeClr val="tx2"/>
                </a:solidFill>
              </a:defRPr>
            </a:lvl2pPr>
            <a:lvl3pPr lvl="2">
              <a:buClr>
                <a:schemeClr val="bg1"/>
              </a:buClr>
              <a:defRPr lang="en-US" sz="1800" dirty="0">
                <a:solidFill>
                  <a:schemeClr val="tx2"/>
                </a:solidFill>
              </a:defRPr>
            </a:lvl3pPr>
            <a:lvl4pPr lvl="3">
              <a:buClr>
                <a:schemeClr val="bg1"/>
              </a:buClr>
              <a:defRPr lang="en-US" sz="1600" dirty="0">
                <a:solidFill>
                  <a:schemeClr val="tx2"/>
                </a:solidFill>
              </a:defRPr>
            </a:lvl4pPr>
            <a:lvl5pPr lvl="4">
              <a:buClr>
                <a:schemeClr val="bg1"/>
              </a:buClr>
              <a:defRPr lang="en-US" sz="1600" dirty="0">
                <a:solidFill>
                  <a:schemeClr val="tx2"/>
                </a:solidFill>
              </a:defRPr>
            </a:lvl5pPr>
            <a:lvl6pPr lvl="5">
              <a:defRPr lang="en-US" sz="2000" dirty="0"/>
            </a:lvl6pPr>
            <a:lvl7pPr lvl="6">
              <a:defRPr lang="en-US" sz="2000" dirty="0"/>
            </a:lvl7pPr>
            <a:lvl8pPr lvl="7">
              <a:defRPr lang="en-US" sz="2000" dirty="0"/>
            </a:lvl8pPr>
            <a:lvl9pPr lvl="8">
              <a:defRPr lang="en-US" sz="2000" dirty="0"/>
            </a:lvl9pPr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  <a:p>
            <a:pPr lvl="4"/>
            <a:r>
              <a:rPr lang="en-US" dirty="0"/>
              <a:t>Пятый уровень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grpSp>
        <p:nvGrpSpPr>
          <p:cNvPr id="3" name="Group 8"/>
          <p:cNvGrpSpPr>
            <a:grpSpLocks noChangeAspect="1"/>
          </p:cNvGrpSpPr>
          <p:nvPr/>
        </p:nvGrpSpPr>
        <p:grpSpPr>
          <a:xfrm>
            <a:off x="211665" y="5353962"/>
            <a:ext cx="8723376" cy="1331580"/>
            <a:chOff x="-3905250" y="4294188"/>
            <a:chExt cx="13011149" cy="1892299"/>
          </a:xfrm>
        </p:grpSpPr>
        <p:sp>
          <p:nvSpPr>
            <p:cNvPr id="4" name="Freeform 14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/>
              <a:rect l="0" t="0" r="r" b="b"/>
              <a:pathLst>
                <a:path w="4295775" h="1016000">
                  <a:moveTo>
                    <a:pt x="4286250" y="0"/>
                  </a:moveTo>
                  <a:lnTo>
                    <a:pt x="4286250" y="0"/>
                  </a:lnTo>
                  <a:lnTo>
                    <a:pt x="4105275" y="28575"/>
                  </a:lnTo>
                  <a:lnTo>
                    <a:pt x="3921125" y="60325"/>
                  </a:lnTo>
                  <a:lnTo>
                    <a:pt x="3733800" y="95250"/>
                  </a:lnTo>
                  <a:lnTo>
                    <a:pt x="3540125" y="130175"/>
                  </a:lnTo>
                  <a:lnTo>
                    <a:pt x="3343275" y="171450"/>
                  </a:lnTo>
                  <a:lnTo>
                    <a:pt x="3140075" y="212725"/>
                  </a:lnTo>
                  <a:lnTo>
                    <a:pt x="2933700" y="260350"/>
                  </a:lnTo>
                  <a:lnTo>
                    <a:pt x="2720975" y="307975"/>
                  </a:lnTo>
                  <a:lnTo>
                    <a:pt x="2720975" y="307975"/>
                  </a:lnTo>
                  <a:lnTo>
                    <a:pt x="2336800" y="400050"/>
                  </a:lnTo>
                  <a:lnTo>
                    <a:pt x="1962150" y="482600"/>
                  </a:lnTo>
                  <a:lnTo>
                    <a:pt x="1603375" y="558800"/>
                  </a:lnTo>
                  <a:lnTo>
                    <a:pt x="1257300" y="631825"/>
                  </a:lnTo>
                  <a:lnTo>
                    <a:pt x="927100" y="695325"/>
                  </a:lnTo>
                  <a:lnTo>
                    <a:pt x="606425" y="752475"/>
                  </a:lnTo>
                  <a:lnTo>
                    <a:pt x="298450" y="806450"/>
                  </a:lnTo>
                  <a:lnTo>
                    <a:pt x="0" y="854075"/>
                  </a:lnTo>
                  <a:lnTo>
                    <a:pt x="0" y="854075"/>
                  </a:lnTo>
                  <a:lnTo>
                    <a:pt x="206375" y="882650"/>
                  </a:lnTo>
                  <a:lnTo>
                    <a:pt x="403225" y="908050"/>
                  </a:lnTo>
                  <a:lnTo>
                    <a:pt x="593725" y="930275"/>
                  </a:lnTo>
                  <a:lnTo>
                    <a:pt x="781050" y="949325"/>
                  </a:lnTo>
                  <a:lnTo>
                    <a:pt x="962025" y="968375"/>
                  </a:lnTo>
                  <a:lnTo>
                    <a:pt x="1136650" y="981075"/>
                  </a:lnTo>
                  <a:lnTo>
                    <a:pt x="1304925" y="993775"/>
                  </a:lnTo>
                  <a:lnTo>
                    <a:pt x="1470025" y="1003300"/>
                  </a:lnTo>
                  <a:lnTo>
                    <a:pt x="1631950" y="1009650"/>
                  </a:lnTo>
                  <a:lnTo>
                    <a:pt x="1787525" y="1012825"/>
                  </a:lnTo>
                  <a:lnTo>
                    <a:pt x="1936750" y="1016000"/>
                  </a:lnTo>
                  <a:lnTo>
                    <a:pt x="2082800" y="1016000"/>
                  </a:lnTo>
                  <a:lnTo>
                    <a:pt x="2225675" y="1012825"/>
                  </a:lnTo>
                  <a:lnTo>
                    <a:pt x="2365375" y="1009650"/>
                  </a:lnTo>
                  <a:lnTo>
                    <a:pt x="2498725" y="1003300"/>
                  </a:lnTo>
                  <a:lnTo>
                    <a:pt x="2628900" y="993775"/>
                  </a:lnTo>
                  <a:lnTo>
                    <a:pt x="2752725" y="984250"/>
                  </a:lnTo>
                  <a:lnTo>
                    <a:pt x="2876550" y="971550"/>
                  </a:lnTo>
                  <a:lnTo>
                    <a:pt x="2994025" y="955675"/>
                  </a:lnTo>
                  <a:lnTo>
                    <a:pt x="3111500" y="939800"/>
                  </a:lnTo>
                  <a:lnTo>
                    <a:pt x="3222625" y="920750"/>
                  </a:lnTo>
                  <a:lnTo>
                    <a:pt x="3333750" y="901700"/>
                  </a:lnTo>
                  <a:lnTo>
                    <a:pt x="3438525" y="879475"/>
                  </a:lnTo>
                  <a:lnTo>
                    <a:pt x="3543300" y="857250"/>
                  </a:lnTo>
                  <a:lnTo>
                    <a:pt x="3644900" y="831850"/>
                  </a:lnTo>
                  <a:lnTo>
                    <a:pt x="3743325" y="806450"/>
                  </a:lnTo>
                  <a:lnTo>
                    <a:pt x="3838575" y="777875"/>
                  </a:lnTo>
                  <a:lnTo>
                    <a:pt x="3933825" y="749300"/>
                  </a:lnTo>
                  <a:lnTo>
                    <a:pt x="4114800" y="685800"/>
                  </a:lnTo>
                  <a:lnTo>
                    <a:pt x="4289425" y="619125"/>
                  </a:lnTo>
                  <a:lnTo>
                    <a:pt x="4289425" y="619125"/>
                  </a:lnTo>
                  <a:lnTo>
                    <a:pt x="4295775" y="615950"/>
                  </a:lnTo>
                  <a:lnTo>
                    <a:pt x="4295775" y="615950"/>
                  </a:lnTo>
                  <a:lnTo>
                    <a:pt x="4295775" y="0"/>
                  </a:lnTo>
                  <a:lnTo>
                    <a:pt x="4295775" y="0"/>
                  </a:lnTo>
                  <a:lnTo>
                    <a:pt x="4286250" y="0"/>
                  </a:lnTo>
                  <a:lnTo>
                    <a:pt x="4286250" y="0"/>
                  </a:lnTo>
                  <a:close/>
                </a:path>
              </a:pathLst>
            </a:custGeom>
            <a:solidFill>
              <a:schemeClr val="bg2">
                <a:alpha val="28999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5" name="Freeform 18"/>
            <p:cNvSpPr/>
            <p:nvPr/>
          </p:nvSpPr>
          <p:spPr>
            <a:xfrm>
              <a:off x="-309563" y="4318000"/>
              <a:ext cx="8280400" cy="1209675"/>
            </a:xfrm>
            <a:custGeom>
              <a:avLst/>
              <a:gdLst/>
              <a:ahLst/>
              <a:cxnLst/>
              <a:rect l="0" t="0" r="r" b="b"/>
              <a:pathLst>
                <a:path w="8280401" h="1209675">
                  <a:moveTo>
                    <a:pt x="8280401" y="1133475"/>
                  </a:moveTo>
                  <a:lnTo>
                    <a:pt x="8280401" y="1133475"/>
                  </a:lnTo>
                  <a:lnTo>
                    <a:pt x="8099426" y="1111250"/>
                  </a:lnTo>
                  <a:lnTo>
                    <a:pt x="7912101" y="1089025"/>
                  </a:lnTo>
                  <a:lnTo>
                    <a:pt x="7521576" y="1035050"/>
                  </a:lnTo>
                  <a:lnTo>
                    <a:pt x="7108826" y="968375"/>
                  </a:lnTo>
                  <a:lnTo>
                    <a:pt x="6673851" y="895350"/>
                  </a:lnTo>
                  <a:lnTo>
                    <a:pt x="6213476" y="806450"/>
                  </a:lnTo>
                  <a:lnTo>
                    <a:pt x="5727701" y="708025"/>
                  </a:lnTo>
                  <a:lnTo>
                    <a:pt x="5216526" y="593725"/>
                  </a:lnTo>
                  <a:lnTo>
                    <a:pt x="4676776" y="469900"/>
                  </a:lnTo>
                  <a:lnTo>
                    <a:pt x="4676776" y="469900"/>
                  </a:lnTo>
                  <a:lnTo>
                    <a:pt x="4464051" y="422275"/>
                  </a:lnTo>
                  <a:lnTo>
                    <a:pt x="4257676" y="374650"/>
                  </a:lnTo>
                  <a:lnTo>
                    <a:pt x="4057651" y="333375"/>
                  </a:lnTo>
                  <a:lnTo>
                    <a:pt x="3857626" y="292100"/>
                  </a:lnTo>
                  <a:lnTo>
                    <a:pt x="3663950" y="257175"/>
                  </a:lnTo>
                  <a:lnTo>
                    <a:pt x="3476625" y="222250"/>
                  </a:lnTo>
                  <a:lnTo>
                    <a:pt x="3292475" y="190500"/>
                  </a:lnTo>
                  <a:lnTo>
                    <a:pt x="3111500" y="161925"/>
                  </a:lnTo>
                  <a:lnTo>
                    <a:pt x="2936875" y="136525"/>
                  </a:lnTo>
                  <a:lnTo>
                    <a:pt x="2762250" y="114300"/>
                  </a:lnTo>
                  <a:lnTo>
                    <a:pt x="2432050" y="73025"/>
                  </a:lnTo>
                  <a:lnTo>
                    <a:pt x="2117725" y="44450"/>
                  </a:lnTo>
                  <a:lnTo>
                    <a:pt x="1822450" y="22225"/>
                  </a:lnTo>
                  <a:lnTo>
                    <a:pt x="1539875" y="6350"/>
                  </a:lnTo>
                  <a:lnTo>
                    <a:pt x="1273175" y="0"/>
                  </a:lnTo>
                  <a:lnTo>
                    <a:pt x="1022350" y="0"/>
                  </a:lnTo>
                  <a:lnTo>
                    <a:pt x="787400" y="6350"/>
                  </a:lnTo>
                  <a:lnTo>
                    <a:pt x="568325" y="15875"/>
                  </a:lnTo>
                  <a:lnTo>
                    <a:pt x="365125" y="31750"/>
                  </a:lnTo>
                  <a:lnTo>
                    <a:pt x="174625" y="50800"/>
                  </a:lnTo>
                  <a:lnTo>
                    <a:pt x="0" y="76200"/>
                  </a:lnTo>
                  <a:lnTo>
                    <a:pt x="0" y="76200"/>
                  </a:lnTo>
                  <a:lnTo>
                    <a:pt x="244475" y="104775"/>
                  </a:lnTo>
                  <a:lnTo>
                    <a:pt x="498475" y="136525"/>
                  </a:lnTo>
                  <a:lnTo>
                    <a:pt x="762000" y="177800"/>
                  </a:lnTo>
                  <a:lnTo>
                    <a:pt x="1035050" y="222250"/>
                  </a:lnTo>
                  <a:lnTo>
                    <a:pt x="1317625" y="276225"/>
                  </a:lnTo>
                  <a:lnTo>
                    <a:pt x="1609725" y="333375"/>
                  </a:lnTo>
                  <a:lnTo>
                    <a:pt x="1914525" y="396875"/>
                  </a:lnTo>
                  <a:lnTo>
                    <a:pt x="2225675" y="469900"/>
                  </a:lnTo>
                  <a:lnTo>
                    <a:pt x="2225675" y="469900"/>
                  </a:lnTo>
                  <a:lnTo>
                    <a:pt x="2787650" y="600075"/>
                  </a:lnTo>
                  <a:lnTo>
                    <a:pt x="3321050" y="714375"/>
                  </a:lnTo>
                  <a:lnTo>
                    <a:pt x="3822700" y="819150"/>
                  </a:lnTo>
                  <a:lnTo>
                    <a:pt x="4067175" y="863600"/>
                  </a:lnTo>
                  <a:lnTo>
                    <a:pt x="4298951" y="908050"/>
                  </a:lnTo>
                  <a:lnTo>
                    <a:pt x="4527551" y="949325"/>
                  </a:lnTo>
                  <a:lnTo>
                    <a:pt x="4749801" y="984250"/>
                  </a:lnTo>
                  <a:lnTo>
                    <a:pt x="4965701" y="1019175"/>
                  </a:lnTo>
                  <a:lnTo>
                    <a:pt x="5175251" y="1050925"/>
                  </a:lnTo>
                  <a:lnTo>
                    <a:pt x="5378451" y="1076325"/>
                  </a:lnTo>
                  <a:lnTo>
                    <a:pt x="5575301" y="1101725"/>
                  </a:lnTo>
                  <a:lnTo>
                    <a:pt x="5765801" y="1123950"/>
                  </a:lnTo>
                  <a:lnTo>
                    <a:pt x="5953126" y="1146175"/>
                  </a:lnTo>
                  <a:lnTo>
                    <a:pt x="6134101" y="1162050"/>
                  </a:lnTo>
                  <a:lnTo>
                    <a:pt x="6308726" y="1174750"/>
                  </a:lnTo>
                  <a:lnTo>
                    <a:pt x="6477001" y="1187450"/>
                  </a:lnTo>
                  <a:lnTo>
                    <a:pt x="6642101" y="1196975"/>
                  </a:lnTo>
                  <a:lnTo>
                    <a:pt x="6804026" y="1203325"/>
                  </a:lnTo>
                  <a:lnTo>
                    <a:pt x="6959601" y="1209675"/>
                  </a:lnTo>
                  <a:lnTo>
                    <a:pt x="7108826" y="1209675"/>
                  </a:lnTo>
                  <a:lnTo>
                    <a:pt x="7254876" y="1209675"/>
                  </a:lnTo>
                  <a:lnTo>
                    <a:pt x="7397751" y="1206500"/>
                  </a:lnTo>
                  <a:lnTo>
                    <a:pt x="7534276" y="1203325"/>
                  </a:lnTo>
                  <a:lnTo>
                    <a:pt x="7667626" y="1196975"/>
                  </a:lnTo>
                  <a:lnTo>
                    <a:pt x="7797801" y="1187450"/>
                  </a:lnTo>
                  <a:lnTo>
                    <a:pt x="7924800" y="1174750"/>
                  </a:lnTo>
                  <a:lnTo>
                    <a:pt x="8045451" y="1162050"/>
                  </a:lnTo>
                  <a:lnTo>
                    <a:pt x="8166101" y="1149350"/>
                  </a:lnTo>
                  <a:lnTo>
                    <a:pt x="8280401" y="1133475"/>
                  </a:lnTo>
                  <a:lnTo>
                    <a:pt x="8280401" y="1133475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6" name="Freeform 22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/>
              <a:rect l="0" t="0" r="r" b="b"/>
              <a:pathLst>
                <a:path w="8166100" h="1101725">
                  <a:moveTo>
                    <a:pt x="0" y="111125"/>
                  </a:moveTo>
                  <a:lnTo>
                    <a:pt x="0" y="111125"/>
                  </a:lnTo>
                  <a:lnTo>
                    <a:pt x="28575" y="104775"/>
                  </a:lnTo>
                  <a:lnTo>
                    <a:pt x="114300" y="88900"/>
                  </a:lnTo>
                  <a:lnTo>
                    <a:pt x="260350" y="66675"/>
                  </a:lnTo>
                  <a:lnTo>
                    <a:pt x="355600" y="53975"/>
                  </a:lnTo>
                  <a:lnTo>
                    <a:pt x="466725" y="41275"/>
                  </a:lnTo>
                  <a:lnTo>
                    <a:pt x="590550" y="31750"/>
                  </a:lnTo>
                  <a:lnTo>
                    <a:pt x="733425" y="22225"/>
                  </a:lnTo>
                  <a:lnTo>
                    <a:pt x="889000" y="12700"/>
                  </a:lnTo>
                  <a:lnTo>
                    <a:pt x="1063625" y="6350"/>
                  </a:lnTo>
                  <a:lnTo>
                    <a:pt x="1254125" y="3175"/>
                  </a:lnTo>
                  <a:lnTo>
                    <a:pt x="1460500" y="0"/>
                  </a:lnTo>
                  <a:lnTo>
                    <a:pt x="1682750" y="3175"/>
                  </a:lnTo>
                  <a:lnTo>
                    <a:pt x="1920875" y="9525"/>
                  </a:lnTo>
                  <a:lnTo>
                    <a:pt x="2178050" y="22225"/>
                  </a:lnTo>
                  <a:lnTo>
                    <a:pt x="2451100" y="38100"/>
                  </a:lnTo>
                  <a:lnTo>
                    <a:pt x="2740025" y="63500"/>
                  </a:lnTo>
                  <a:lnTo>
                    <a:pt x="3048000" y="92075"/>
                  </a:lnTo>
                  <a:lnTo>
                    <a:pt x="3375025" y="127000"/>
                  </a:lnTo>
                  <a:lnTo>
                    <a:pt x="3717925" y="168275"/>
                  </a:lnTo>
                  <a:lnTo>
                    <a:pt x="4079875" y="219075"/>
                  </a:lnTo>
                  <a:lnTo>
                    <a:pt x="4457700" y="276225"/>
                  </a:lnTo>
                  <a:lnTo>
                    <a:pt x="4854575" y="342900"/>
                  </a:lnTo>
                  <a:lnTo>
                    <a:pt x="5270500" y="422275"/>
                  </a:lnTo>
                  <a:lnTo>
                    <a:pt x="5705475" y="508000"/>
                  </a:lnTo>
                  <a:lnTo>
                    <a:pt x="6159500" y="603250"/>
                  </a:lnTo>
                  <a:lnTo>
                    <a:pt x="6632575" y="711200"/>
                  </a:lnTo>
                  <a:lnTo>
                    <a:pt x="7124700" y="828675"/>
                  </a:lnTo>
                  <a:lnTo>
                    <a:pt x="7635875" y="958850"/>
                  </a:lnTo>
                  <a:lnTo>
                    <a:pt x="8166100" y="1101725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7" name="Freeform 26"/>
            <p:cNvSpPr/>
            <p:nvPr/>
          </p:nvSpPr>
          <p:spPr>
            <a:xfrm>
              <a:off x="4156074" y="4316413"/>
              <a:ext cx="4940299" cy="927099"/>
            </a:xfrm>
            <a:custGeom>
              <a:avLst/>
              <a:gdLst/>
              <a:ahLst/>
              <a:cxnLst/>
              <a:rect l="0" t="0" r="r" b="b"/>
              <a:pathLst>
                <a:path w="4940300" h="927100">
                  <a:moveTo>
                    <a:pt x="0" y="927100"/>
                  </a:moveTo>
                  <a:lnTo>
                    <a:pt x="0" y="927100"/>
                  </a:lnTo>
                  <a:lnTo>
                    <a:pt x="142875" y="889000"/>
                  </a:lnTo>
                  <a:lnTo>
                    <a:pt x="533400" y="790575"/>
                  </a:lnTo>
                  <a:lnTo>
                    <a:pt x="803275" y="723900"/>
                  </a:lnTo>
                  <a:lnTo>
                    <a:pt x="1114425" y="650875"/>
                  </a:lnTo>
                  <a:lnTo>
                    <a:pt x="1460500" y="571500"/>
                  </a:lnTo>
                  <a:lnTo>
                    <a:pt x="1831975" y="485775"/>
                  </a:lnTo>
                  <a:lnTo>
                    <a:pt x="2225675" y="403225"/>
                  </a:lnTo>
                  <a:lnTo>
                    <a:pt x="2628900" y="320675"/>
                  </a:lnTo>
                  <a:lnTo>
                    <a:pt x="3041650" y="244475"/>
                  </a:lnTo>
                  <a:lnTo>
                    <a:pt x="3451225" y="171450"/>
                  </a:lnTo>
                  <a:lnTo>
                    <a:pt x="3654425" y="139700"/>
                  </a:lnTo>
                  <a:lnTo>
                    <a:pt x="3851275" y="107950"/>
                  </a:lnTo>
                  <a:lnTo>
                    <a:pt x="4048125" y="82550"/>
                  </a:lnTo>
                  <a:lnTo>
                    <a:pt x="4238625" y="57150"/>
                  </a:lnTo>
                  <a:lnTo>
                    <a:pt x="4425950" y="38100"/>
                  </a:lnTo>
                  <a:lnTo>
                    <a:pt x="4603750" y="22225"/>
                  </a:lnTo>
                  <a:lnTo>
                    <a:pt x="4775200" y="9525"/>
                  </a:lnTo>
                  <a:lnTo>
                    <a:pt x="4940300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8" name="Freeform 10"/>
            <p:cNvSpPr/>
            <p:nvPr/>
          </p:nvSpPr>
          <p:spPr>
            <a:xfrm>
              <a:off x="-3905250" y="4294188"/>
              <a:ext cx="13011149" cy="1892299"/>
            </a:xfrm>
            <a:custGeom>
              <a:avLst/>
              <a:gdLst/>
              <a:ahLst/>
              <a:cxnLst/>
              <a:rect l="0" t="0" r="r" b="b"/>
              <a:pathLst>
                <a:path w="13011150" h="1892300">
                  <a:moveTo>
                    <a:pt x="13004800" y="812800"/>
                  </a:moveTo>
                  <a:lnTo>
                    <a:pt x="13004800" y="812800"/>
                  </a:lnTo>
                  <a:lnTo>
                    <a:pt x="12884149" y="860425"/>
                  </a:lnTo>
                  <a:lnTo>
                    <a:pt x="12763500" y="904875"/>
                  </a:lnTo>
                  <a:lnTo>
                    <a:pt x="12636501" y="946150"/>
                  </a:lnTo>
                  <a:lnTo>
                    <a:pt x="12506325" y="984250"/>
                  </a:lnTo>
                  <a:lnTo>
                    <a:pt x="12372975" y="1022350"/>
                  </a:lnTo>
                  <a:lnTo>
                    <a:pt x="12233276" y="1057275"/>
                  </a:lnTo>
                  <a:lnTo>
                    <a:pt x="12090400" y="1085850"/>
                  </a:lnTo>
                  <a:lnTo>
                    <a:pt x="11941175" y="1114425"/>
                  </a:lnTo>
                  <a:lnTo>
                    <a:pt x="11785600" y="1139825"/>
                  </a:lnTo>
                  <a:lnTo>
                    <a:pt x="11623675" y="1158875"/>
                  </a:lnTo>
                  <a:lnTo>
                    <a:pt x="11455400" y="1177925"/>
                  </a:lnTo>
                  <a:lnTo>
                    <a:pt x="11280775" y="1190625"/>
                  </a:lnTo>
                  <a:lnTo>
                    <a:pt x="11099801" y="1203325"/>
                  </a:lnTo>
                  <a:lnTo>
                    <a:pt x="10909299" y="1209675"/>
                  </a:lnTo>
                  <a:lnTo>
                    <a:pt x="10712449" y="1209675"/>
                  </a:lnTo>
                  <a:lnTo>
                    <a:pt x="10506075" y="1206500"/>
                  </a:lnTo>
                  <a:lnTo>
                    <a:pt x="10290175" y="1200150"/>
                  </a:lnTo>
                  <a:lnTo>
                    <a:pt x="10067925" y="1190625"/>
                  </a:lnTo>
                  <a:lnTo>
                    <a:pt x="9836151" y="1174750"/>
                  </a:lnTo>
                  <a:lnTo>
                    <a:pt x="9591675" y="1152525"/>
                  </a:lnTo>
                  <a:lnTo>
                    <a:pt x="9337675" y="1127125"/>
                  </a:lnTo>
                  <a:lnTo>
                    <a:pt x="9074149" y="1095375"/>
                  </a:lnTo>
                  <a:lnTo>
                    <a:pt x="8801100" y="1060450"/>
                  </a:lnTo>
                  <a:lnTo>
                    <a:pt x="8515350" y="1019175"/>
                  </a:lnTo>
                  <a:lnTo>
                    <a:pt x="8216900" y="971550"/>
                  </a:lnTo>
                  <a:lnTo>
                    <a:pt x="7908925" y="917575"/>
                  </a:lnTo>
                  <a:lnTo>
                    <a:pt x="7585076" y="857250"/>
                  </a:lnTo>
                  <a:lnTo>
                    <a:pt x="7251700" y="793750"/>
                  </a:lnTo>
                  <a:lnTo>
                    <a:pt x="6902450" y="720725"/>
                  </a:lnTo>
                  <a:lnTo>
                    <a:pt x="6543675" y="644525"/>
                  </a:lnTo>
                  <a:lnTo>
                    <a:pt x="6169025" y="561975"/>
                  </a:lnTo>
                  <a:lnTo>
                    <a:pt x="5778500" y="469900"/>
                  </a:lnTo>
                  <a:lnTo>
                    <a:pt x="5778500" y="469900"/>
                  </a:lnTo>
                  <a:lnTo>
                    <a:pt x="5391150" y="381000"/>
                  </a:lnTo>
                  <a:lnTo>
                    <a:pt x="5016501" y="304800"/>
                  </a:lnTo>
                  <a:lnTo>
                    <a:pt x="4657725" y="234950"/>
                  </a:lnTo>
                  <a:lnTo>
                    <a:pt x="4314825" y="177800"/>
                  </a:lnTo>
                  <a:lnTo>
                    <a:pt x="3987800" y="130175"/>
                  </a:lnTo>
                  <a:lnTo>
                    <a:pt x="3673475" y="88900"/>
                  </a:lnTo>
                  <a:lnTo>
                    <a:pt x="3375025" y="57150"/>
                  </a:lnTo>
                  <a:lnTo>
                    <a:pt x="3092450" y="31750"/>
                  </a:lnTo>
                  <a:lnTo>
                    <a:pt x="2819400" y="15875"/>
                  </a:lnTo>
                  <a:lnTo>
                    <a:pt x="2565400" y="3175"/>
                  </a:lnTo>
                  <a:lnTo>
                    <a:pt x="2320925" y="0"/>
                  </a:lnTo>
                  <a:lnTo>
                    <a:pt x="2092325" y="0"/>
                  </a:lnTo>
                  <a:lnTo>
                    <a:pt x="1876425" y="6350"/>
                  </a:lnTo>
                  <a:lnTo>
                    <a:pt x="1673225" y="15875"/>
                  </a:lnTo>
                  <a:lnTo>
                    <a:pt x="1482725" y="31750"/>
                  </a:lnTo>
                  <a:lnTo>
                    <a:pt x="1304925" y="47625"/>
                  </a:lnTo>
                  <a:lnTo>
                    <a:pt x="1136650" y="69850"/>
                  </a:lnTo>
                  <a:lnTo>
                    <a:pt x="984250" y="92075"/>
                  </a:lnTo>
                  <a:lnTo>
                    <a:pt x="841375" y="117475"/>
                  </a:lnTo>
                  <a:lnTo>
                    <a:pt x="714375" y="146050"/>
                  </a:lnTo>
                  <a:lnTo>
                    <a:pt x="593725" y="171450"/>
                  </a:lnTo>
                  <a:lnTo>
                    <a:pt x="488950" y="200025"/>
                  </a:lnTo>
                  <a:lnTo>
                    <a:pt x="393700" y="228600"/>
                  </a:lnTo>
                  <a:lnTo>
                    <a:pt x="307975" y="254000"/>
                  </a:lnTo>
                  <a:lnTo>
                    <a:pt x="234950" y="279400"/>
                  </a:lnTo>
                  <a:lnTo>
                    <a:pt x="171450" y="304800"/>
                  </a:lnTo>
                  <a:lnTo>
                    <a:pt x="76200" y="342900"/>
                  </a:lnTo>
                  <a:lnTo>
                    <a:pt x="19050" y="371475"/>
                  </a:lnTo>
                  <a:lnTo>
                    <a:pt x="0" y="381000"/>
                  </a:lnTo>
                  <a:lnTo>
                    <a:pt x="0" y="1892300"/>
                  </a:lnTo>
                  <a:lnTo>
                    <a:pt x="13004800" y="1892300"/>
                  </a:lnTo>
                  <a:lnTo>
                    <a:pt x="13004800" y="1892300"/>
                  </a:lnTo>
                  <a:lnTo>
                    <a:pt x="13011149" y="1882775"/>
                  </a:lnTo>
                  <a:lnTo>
                    <a:pt x="13011149" y="1882775"/>
                  </a:lnTo>
                  <a:lnTo>
                    <a:pt x="13011149" y="809625"/>
                  </a:lnTo>
                  <a:lnTo>
                    <a:pt x="13011149" y="809625"/>
                  </a:lnTo>
                  <a:lnTo>
                    <a:pt x="13004800" y="812800"/>
                  </a:lnTo>
                  <a:lnTo>
                    <a:pt x="13004800" y="812800"/>
                  </a:lnTo>
                  <a:close/>
                </a:path>
              </a:pathLst>
            </a:custGeom>
            <a:ln w="9525">
              <a:noFill/>
              <a:round/>
            </a:ln>
            <a:effectLst/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</p:grp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874154" y="338667"/>
            <a:ext cx="3812645" cy="2429934"/>
          </a:xfrm>
        </p:spPr>
        <p:txBody>
          <a:bodyPr vert="horz" rtlCol="0" anchor="b">
            <a:normAutofit/>
          </a:bodyPr>
          <a:lstStyle>
            <a:lvl1pPr lvl="0" algn="l">
              <a:defRPr lang="en-US" sz="2800" dirty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dirty="0"/>
              <a:t>Образец заголовка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idx="1"/>
          </p:nvPr>
        </p:nvSpPr>
        <p:spPr>
          <a:xfrm>
            <a:off x="4868333" y="2785532"/>
            <a:ext cx="3818467" cy="2421467"/>
          </a:xfrm>
        </p:spPr>
        <p:txBody>
          <a:bodyPr vert="horz" rtlCol="0">
            <a:normAutofit/>
          </a:bodyPr>
          <a:lstStyle>
            <a:lvl1pPr marL="0" lvl="0" indent="0">
              <a:buNone/>
              <a:defRPr lang="en-US" sz="1800" dirty="0">
                <a:solidFill>
                  <a:srgbClr val="FFFFFF"/>
                </a:solidFill>
              </a:defRPr>
            </a:lvl1pPr>
            <a:lvl2pPr marL="457200" lvl="1" indent="0">
              <a:buNone/>
              <a:defRPr lang="en-US" sz="1200" dirty="0"/>
            </a:lvl2pPr>
            <a:lvl3pPr marL="914400" lvl="2" indent="0">
              <a:buNone/>
              <a:defRPr lang="en-US" sz="1000" dirty="0"/>
            </a:lvl3pPr>
            <a:lvl4pPr marL="1371600" lvl="3" indent="0">
              <a:buNone/>
              <a:defRPr lang="en-US" sz="900" dirty="0"/>
            </a:lvl4pPr>
            <a:lvl5pPr marL="1828800" lvl="4" indent="0">
              <a:buNone/>
              <a:defRPr lang="en-US" sz="900" dirty="0"/>
            </a:lvl5pPr>
            <a:lvl6pPr marL="2286000" lvl="5" indent="0">
              <a:buNone/>
              <a:defRPr lang="en-US" sz="900" dirty="0"/>
            </a:lvl6pPr>
            <a:lvl7pPr marL="2743200" lvl="6" indent="0">
              <a:buNone/>
              <a:defRPr lang="en-US" sz="900" dirty="0"/>
            </a:lvl7pPr>
            <a:lvl8pPr marL="3200400" lvl="7" indent="0">
              <a:buNone/>
              <a:defRPr lang="en-US" sz="900" dirty="0"/>
            </a:lvl8pPr>
            <a:lvl9pPr marL="3657600" lvl="8" indent="0">
              <a:buNone/>
              <a:defRPr lang="en-US" sz="900" dirty="0"/>
            </a:lvl9pPr>
          </a:lstStyle>
          <a:p>
            <a:pPr lvl="0"/>
            <a:r>
              <a:rPr lang="en-US" dirty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 vert="horz" rtlCol="0"/>
          <a:lstStyle/>
          <a:p>
            <a:fld id="{4B2F3BB6-CE38-40E0-8942-5C551C94B9D0}" type="datetime1">
              <a:t>10/18/2017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vert="horz" rtlCol="0"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vert="horz" rtlCol="0"/>
          <a:lstStyle/>
          <a:p>
            <a:fld id="{262F08DB-4E24-4653-8407-A2F8CD0C4412}" type="slidenum">
              <a:t>‹#›</a:t>
            </a:fld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2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stA="30000" endPos="30000" dist="5000" dir="5400000" sy="-100000" algn="bl" rotWithShape="0"/>
          </a:effectLst>
        </p:spPr>
        <p:txBody>
          <a:bodyPr vert="horz" rtlCol="0"/>
          <a:lstStyle>
            <a:lvl1pPr marL="0" lvl="0" indent="0" algn="ctr">
              <a:buNone/>
              <a:defRPr lang="en-US" sz="3200" dirty="0">
                <a:solidFill>
                  <a:schemeClr val="bg1"/>
                </a:solidFill>
              </a:defRPr>
            </a:lvl1pPr>
            <a:lvl2pPr marL="457200" lvl="1" indent="0">
              <a:buNone/>
              <a:defRPr lang="en-US" sz="2800" dirty="0"/>
            </a:lvl2pPr>
            <a:lvl3pPr marL="914400" lvl="2" indent="0">
              <a:buNone/>
              <a:defRPr lang="en-US" sz="2400" dirty="0"/>
            </a:lvl3pPr>
            <a:lvl4pPr marL="1371600" lvl="3" indent="0">
              <a:buNone/>
              <a:defRPr lang="en-US" sz="2000" dirty="0"/>
            </a:lvl4pPr>
            <a:lvl5pPr marL="1828800" lvl="4" indent="0">
              <a:buNone/>
              <a:defRPr lang="en-US" sz="2000" dirty="0"/>
            </a:lvl5pPr>
            <a:lvl6pPr marL="2286000" lvl="5" indent="0">
              <a:buNone/>
              <a:defRPr lang="en-US" sz="2000" dirty="0"/>
            </a:lvl6pPr>
            <a:lvl7pPr marL="2743200" lvl="6" indent="0">
              <a:buNone/>
              <a:defRPr lang="en-US" sz="2000" dirty="0"/>
            </a:lvl7pPr>
            <a:lvl8pPr marL="3200400" lvl="7" indent="0">
              <a:buNone/>
              <a:defRPr lang="en-US" sz="2000" dirty="0"/>
            </a:lvl8pPr>
            <a:lvl9pPr marL="3657600" lvl="8" indent="0">
              <a:buNone/>
              <a:defRPr lang="en-US" sz="2000" dirty="0"/>
            </a:lvl9pPr>
          </a:lstStyle>
          <a:p>
            <a:r>
              <a:rPr lang="en-US" dirty="0"/>
              <a:t>Вставка рисунка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ideMaster1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 rotWithShape="1"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/>
          <a:lstStyle/>
          <a:p>
            <a:pPr algn="ctr"/>
            <a:endParaRPr lang="en-US" dirty="0"/>
          </a:p>
        </p:txBody>
      </p:sp>
      <p:grpSp>
        <p:nvGrpSpPr>
          <p:cNvPr id="3" name="Group 15"/>
          <p:cNvGrpSpPr>
            <a:grpSpLocks noChangeAspect="1"/>
          </p:cNvGrpSpPr>
          <p:nvPr/>
        </p:nvGrpSpPr>
        <p:grpSpPr>
          <a:xfrm>
            <a:off x="211665" y="1679428"/>
            <a:ext cx="8723376" cy="1329874"/>
            <a:chOff x="-3905251" y="4294188"/>
            <a:chExt cx="13027840" cy="1892299"/>
          </a:xfrm>
        </p:grpSpPr>
        <p:sp>
          <p:nvSpPr>
            <p:cNvPr id="4" name="Freeform 14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/>
              <a:rect l="0" t="0" r="r" b="b"/>
              <a:pathLst>
                <a:path w="4295775" h="1016000">
                  <a:moveTo>
                    <a:pt x="4286250" y="0"/>
                  </a:moveTo>
                  <a:lnTo>
                    <a:pt x="4286250" y="0"/>
                  </a:lnTo>
                  <a:lnTo>
                    <a:pt x="4105275" y="28575"/>
                  </a:lnTo>
                  <a:lnTo>
                    <a:pt x="3921125" y="60325"/>
                  </a:lnTo>
                  <a:lnTo>
                    <a:pt x="3733800" y="95250"/>
                  </a:lnTo>
                  <a:lnTo>
                    <a:pt x="3540125" y="130175"/>
                  </a:lnTo>
                  <a:lnTo>
                    <a:pt x="3343275" y="171450"/>
                  </a:lnTo>
                  <a:lnTo>
                    <a:pt x="3140075" y="212725"/>
                  </a:lnTo>
                  <a:lnTo>
                    <a:pt x="2933700" y="260350"/>
                  </a:lnTo>
                  <a:lnTo>
                    <a:pt x="2720975" y="307975"/>
                  </a:lnTo>
                  <a:lnTo>
                    <a:pt x="2720975" y="307975"/>
                  </a:lnTo>
                  <a:lnTo>
                    <a:pt x="2336800" y="400050"/>
                  </a:lnTo>
                  <a:lnTo>
                    <a:pt x="1962150" y="482600"/>
                  </a:lnTo>
                  <a:lnTo>
                    <a:pt x="1603375" y="558800"/>
                  </a:lnTo>
                  <a:lnTo>
                    <a:pt x="1257300" y="631825"/>
                  </a:lnTo>
                  <a:lnTo>
                    <a:pt x="927100" y="695325"/>
                  </a:lnTo>
                  <a:lnTo>
                    <a:pt x="606425" y="752475"/>
                  </a:lnTo>
                  <a:lnTo>
                    <a:pt x="298450" y="806450"/>
                  </a:lnTo>
                  <a:lnTo>
                    <a:pt x="0" y="854075"/>
                  </a:lnTo>
                  <a:lnTo>
                    <a:pt x="0" y="854075"/>
                  </a:lnTo>
                  <a:lnTo>
                    <a:pt x="206375" y="882650"/>
                  </a:lnTo>
                  <a:lnTo>
                    <a:pt x="403225" y="908050"/>
                  </a:lnTo>
                  <a:lnTo>
                    <a:pt x="593725" y="930275"/>
                  </a:lnTo>
                  <a:lnTo>
                    <a:pt x="781050" y="949325"/>
                  </a:lnTo>
                  <a:lnTo>
                    <a:pt x="962025" y="968375"/>
                  </a:lnTo>
                  <a:lnTo>
                    <a:pt x="1136650" y="981075"/>
                  </a:lnTo>
                  <a:lnTo>
                    <a:pt x="1304925" y="993775"/>
                  </a:lnTo>
                  <a:lnTo>
                    <a:pt x="1470025" y="1003300"/>
                  </a:lnTo>
                  <a:lnTo>
                    <a:pt x="1631950" y="1009650"/>
                  </a:lnTo>
                  <a:lnTo>
                    <a:pt x="1787525" y="1012825"/>
                  </a:lnTo>
                  <a:lnTo>
                    <a:pt x="1936750" y="1016000"/>
                  </a:lnTo>
                  <a:lnTo>
                    <a:pt x="2082800" y="1016000"/>
                  </a:lnTo>
                  <a:lnTo>
                    <a:pt x="2225675" y="1012825"/>
                  </a:lnTo>
                  <a:lnTo>
                    <a:pt x="2365375" y="1009650"/>
                  </a:lnTo>
                  <a:lnTo>
                    <a:pt x="2498725" y="1003300"/>
                  </a:lnTo>
                  <a:lnTo>
                    <a:pt x="2628900" y="993775"/>
                  </a:lnTo>
                  <a:lnTo>
                    <a:pt x="2752725" y="984250"/>
                  </a:lnTo>
                  <a:lnTo>
                    <a:pt x="2876550" y="971550"/>
                  </a:lnTo>
                  <a:lnTo>
                    <a:pt x="2994025" y="955675"/>
                  </a:lnTo>
                  <a:lnTo>
                    <a:pt x="3111500" y="939800"/>
                  </a:lnTo>
                  <a:lnTo>
                    <a:pt x="3222625" y="920750"/>
                  </a:lnTo>
                  <a:lnTo>
                    <a:pt x="3333750" y="901700"/>
                  </a:lnTo>
                  <a:lnTo>
                    <a:pt x="3438525" y="879475"/>
                  </a:lnTo>
                  <a:lnTo>
                    <a:pt x="3543300" y="857250"/>
                  </a:lnTo>
                  <a:lnTo>
                    <a:pt x="3644900" y="831850"/>
                  </a:lnTo>
                  <a:lnTo>
                    <a:pt x="3743325" y="806450"/>
                  </a:lnTo>
                  <a:lnTo>
                    <a:pt x="3838575" y="777875"/>
                  </a:lnTo>
                  <a:lnTo>
                    <a:pt x="3933825" y="749300"/>
                  </a:lnTo>
                  <a:lnTo>
                    <a:pt x="4114800" y="685800"/>
                  </a:lnTo>
                  <a:lnTo>
                    <a:pt x="4289425" y="619125"/>
                  </a:lnTo>
                  <a:lnTo>
                    <a:pt x="4289425" y="619125"/>
                  </a:lnTo>
                  <a:lnTo>
                    <a:pt x="4295775" y="615950"/>
                  </a:lnTo>
                  <a:lnTo>
                    <a:pt x="4295775" y="615950"/>
                  </a:lnTo>
                  <a:lnTo>
                    <a:pt x="4295775" y="0"/>
                  </a:lnTo>
                  <a:lnTo>
                    <a:pt x="4295775" y="0"/>
                  </a:lnTo>
                  <a:lnTo>
                    <a:pt x="4286250" y="0"/>
                  </a:lnTo>
                  <a:lnTo>
                    <a:pt x="4286250" y="0"/>
                  </a:lnTo>
                  <a:close/>
                </a:path>
              </a:pathLst>
            </a:custGeom>
            <a:solidFill>
              <a:schemeClr val="bg2">
                <a:alpha val="28999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5" name="Freeform 18"/>
            <p:cNvSpPr/>
            <p:nvPr/>
          </p:nvSpPr>
          <p:spPr>
            <a:xfrm>
              <a:off x="-309563" y="4318000"/>
              <a:ext cx="8280400" cy="1209675"/>
            </a:xfrm>
            <a:custGeom>
              <a:avLst/>
              <a:gdLst/>
              <a:ahLst/>
              <a:cxnLst/>
              <a:rect l="0" t="0" r="r" b="b"/>
              <a:pathLst>
                <a:path w="8280401" h="1209675">
                  <a:moveTo>
                    <a:pt x="8280401" y="1133475"/>
                  </a:moveTo>
                  <a:lnTo>
                    <a:pt x="8280401" y="1133475"/>
                  </a:lnTo>
                  <a:lnTo>
                    <a:pt x="8099426" y="1111250"/>
                  </a:lnTo>
                  <a:lnTo>
                    <a:pt x="7912101" y="1089025"/>
                  </a:lnTo>
                  <a:lnTo>
                    <a:pt x="7521576" y="1035050"/>
                  </a:lnTo>
                  <a:lnTo>
                    <a:pt x="7108826" y="968375"/>
                  </a:lnTo>
                  <a:lnTo>
                    <a:pt x="6673851" y="895350"/>
                  </a:lnTo>
                  <a:lnTo>
                    <a:pt x="6213476" y="806450"/>
                  </a:lnTo>
                  <a:lnTo>
                    <a:pt x="5727701" y="708025"/>
                  </a:lnTo>
                  <a:lnTo>
                    <a:pt x="5216526" y="593725"/>
                  </a:lnTo>
                  <a:lnTo>
                    <a:pt x="4676776" y="469900"/>
                  </a:lnTo>
                  <a:lnTo>
                    <a:pt x="4676776" y="469900"/>
                  </a:lnTo>
                  <a:lnTo>
                    <a:pt x="4464051" y="422275"/>
                  </a:lnTo>
                  <a:lnTo>
                    <a:pt x="4257676" y="374650"/>
                  </a:lnTo>
                  <a:lnTo>
                    <a:pt x="4057651" y="333375"/>
                  </a:lnTo>
                  <a:lnTo>
                    <a:pt x="3857626" y="292100"/>
                  </a:lnTo>
                  <a:lnTo>
                    <a:pt x="3663950" y="257175"/>
                  </a:lnTo>
                  <a:lnTo>
                    <a:pt x="3476625" y="222250"/>
                  </a:lnTo>
                  <a:lnTo>
                    <a:pt x="3292475" y="190500"/>
                  </a:lnTo>
                  <a:lnTo>
                    <a:pt x="3111500" y="161925"/>
                  </a:lnTo>
                  <a:lnTo>
                    <a:pt x="2936875" y="136525"/>
                  </a:lnTo>
                  <a:lnTo>
                    <a:pt x="2762250" y="114300"/>
                  </a:lnTo>
                  <a:lnTo>
                    <a:pt x="2432050" y="73025"/>
                  </a:lnTo>
                  <a:lnTo>
                    <a:pt x="2117725" y="44450"/>
                  </a:lnTo>
                  <a:lnTo>
                    <a:pt x="1822450" y="22225"/>
                  </a:lnTo>
                  <a:lnTo>
                    <a:pt x="1539875" y="6350"/>
                  </a:lnTo>
                  <a:lnTo>
                    <a:pt x="1273175" y="0"/>
                  </a:lnTo>
                  <a:lnTo>
                    <a:pt x="1022350" y="0"/>
                  </a:lnTo>
                  <a:lnTo>
                    <a:pt x="787400" y="6350"/>
                  </a:lnTo>
                  <a:lnTo>
                    <a:pt x="568325" y="15875"/>
                  </a:lnTo>
                  <a:lnTo>
                    <a:pt x="365125" y="31750"/>
                  </a:lnTo>
                  <a:lnTo>
                    <a:pt x="174625" y="50800"/>
                  </a:lnTo>
                  <a:lnTo>
                    <a:pt x="0" y="76200"/>
                  </a:lnTo>
                  <a:lnTo>
                    <a:pt x="0" y="76200"/>
                  </a:lnTo>
                  <a:lnTo>
                    <a:pt x="244475" y="104775"/>
                  </a:lnTo>
                  <a:lnTo>
                    <a:pt x="498475" y="136525"/>
                  </a:lnTo>
                  <a:lnTo>
                    <a:pt x="762000" y="177800"/>
                  </a:lnTo>
                  <a:lnTo>
                    <a:pt x="1035050" y="222250"/>
                  </a:lnTo>
                  <a:lnTo>
                    <a:pt x="1317625" y="276225"/>
                  </a:lnTo>
                  <a:lnTo>
                    <a:pt x="1609725" y="333375"/>
                  </a:lnTo>
                  <a:lnTo>
                    <a:pt x="1914525" y="396875"/>
                  </a:lnTo>
                  <a:lnTo>
                    <a:pt x="2225675" y="469900"/>
                  </a:lnTo>
                  <a:lnTo>
                    <a:pt x="2225675" y="469900"/>
                  </a:lnTo>
                  <a:lnTo>
                    <a:pt x="2787650" y="600075"/>
                  </a:lnTo>
                  <a:lnTo>
                    <a:pt x="3321050" y="714375"/>
                  </a:lnTo>
                  <a:lnTo>
                    <a:pt x="3822700" y="819150"/>
                  </a:lnTo>
                  <a:lnTo>
                    <a:pt x="4067175" y="863600"/>
                  </a:lnTo>
                  <a:lnTo>
                    <a:pt x="4298951" y="908050"/>
                  </a:lnTo>
                  <a:lnTo>
                    <a:pt x="4527551" y="949325"/>
                  </a:lnTo>
                  <a:lnTo>
                    <a:pt x="4749801" y="984250"/>
                  </a:lnTo>
                  <a:lnTo>
                    <a:pt x="4965701" y="1019175"/>
                  </a:lnTo>
                  <a:lnTo>
                    <a:pt x="5175251" y="1050925"/>
                  </a:lnTo>
                  <a:lnTo>
                    <a:pt x="5378451" y="1076325"/>
                  </a:lnTo>
                  <a:lnTo>
                    <a:pt x="5575301" y="1101725"/>
                  </a:lnTo>
                  <a:lnTo>
                    <a:pt x="5765801" y="1123950"/>
                  </a:lnTo>
                  <a:lnTo>
                    <a:pt x="5953126" y="1146175"/>
                  </a:lnTo>
                  <a:lnTo>
                    <a:pt x="6134101" y="1162050"/>
                  </a:lnTo>
                  <a:lnTo>
                    <a:pt x="6308726" y="1174750"/>
                  </a:lnTo>
                  <a:lnTo>
                    <a:pt x="6477001" y="1187450"/>
                  </a:lnTo>
                  <a:lnTo>
                    <a:pt x="6642101" y="1196975"/>
                  </a:lnTo>
                  <a:lnTo>
                    <a:pt x="6804026" y="1203325"/>
                  </a:lnTo>
                  <a:lnTo>
                    <a:pt x="6959601" y="1209675"/>
                  </a:lnTo>
                  <a:lnTo>
                    <a:pt x="7108826" y="1209675"/>
                  </a:lnTo>
                  <a:lnTo>
                    <a:pt x="7254876" y="1209675"/>
                  </a:lnTo>
                  <a:lnTo>
                    <a:pt x="7397751" y="1206500"/>
                  </a:lnTo>
                  <a:lnTo>
                    <a:pt x="7534276" y="1203325"/>
                  </a:lnTo>
                  <a:lnTo>
                    <a:pt x="7667626" y="1196975"/>
                  </a:lnTo>
                  <a:lnTo>
                    <a:pt x="7797801" y="1187450"/>
                  </a:lnTo>
                  <a:lnTo>
                    <a:pt x="7924800" y="1174750"/>
                  </a:lnTo>
                  <a:lnTo>
                    <a:pt x="8045451" y="1162050"/>
                  </a:lnTo>
                  <a:lnTo>
                    <a:pt x="8166101" y="1149350"/>
                  </a:lnTo>
                  <a:lnTo>
                    <a:pt x="8280401" y="1133475"/>
                  </a:lnTo>
                  <a:lnTo>
                    <a:pt x="8280401" y="1133475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6" name="Freeform 22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/>
              <a:rect l="0" t="0" r="r" b="b"/>
              <a:pathLst>
                <a:path w="8166100" h="1101725">
                  <a:moveTo>
                    <a:pt x="0" y="111125"/>
                  </a:moveTo>
                  <a:lnTo>
                    <a:pt x="0" y="111125"/>
                  </a:lnTo>
                  <a:lnTo>
                    <a:pt x="28575" y="104775"/>
                  </a:lnTo>
                  <a:lnTo>
                    <a:pt x="114300" y="88900"/>
                  </a:lnTo>
                  <a:lnTo>
                    <a:pt x="260350" y="66675"/>
                  </a:lnTo>
                  <a:lnTo>
                    <a:pt x="355600" y="53975"/>
                  </a:lnTo>
                  <a:lnTo>
                    <a:pt x="466725" y="41275"/>
                  </a:lnTo>
                  <a:lnTo>
                    <a:pt x="590550" y="31750"/>
                  </a:lnTo>
                  <a:lnTo>
                    <a:pt x="733425" y="22225"/>
                  </a:lnTo>
                  <a:lnTo>
                    <a:pt x="889000" y="12700"/>
                  </a:lnTo>
                  <a:lnTo>
                    <a:pt x="1063625" y="6350"/>
                  </a:lnTo>
                  <a:lnTo>
                    <a:pt x="1254125" y="3175"/>
                  </a:lnTo>
                  <a:lnTo>
                    <a:pt x="1460500" y="0"/>
                  </a:lnTo>
                  <a:lnTo>
                    <a:pt x="1682750" y="3175"/>
                  </a:lnTo>
                  <a:lnTo>
                    <a:pt x="1920875" y="9525"/>
                  </a:lnTo>
                  <a:lnTo>
                    <a:pt x="2178050" y="22225"/>
                  </a:lnTo>
                  <a:lnTo>
                    <a:pt x="2451100" y="38100"/>
                  </a:lnTo>
                  <a:lnTo>
                    <a:pt x="2740025" y="63500"/>
                  </a:lnTo>
                  <a:lnTo>
                    <a:pt x="3048000" y="92075"/>
                  </a:lnTo>
                  <a:lnTo>
                    <a:pt x="3375025" y="127000"/>
                  </a:lnTo>
                  <a:lnTo>
                    <a:pt x="3717925" y="168275"/>
                  </a:lnTo>
                  <a:lnTo>
                    <a:pt x="4079875" y="219075"/>
                  </a:lnTo>
                  <a:lnTo>
                    <a:pt x="4457700" y="276225"/>
                  </a:lnTo>
                  <a:lnTo>
                    <a:pt x="4854575" y="342900"/>
                  </a:lnTo>
                  <a:lnTo>
                    <a:pt x="5270500" y="422275"/>
                  </a:lnTo>
                  <a:lnTo>
                    <a:pt x="5705475" y="508000"/>
                  </a:lnTo>
                  <a:lnTo>
                    <a:pt x="6159500" y="603250"/>
                  </a:lnTo>
                  <a:lnTo>
                    <a:pt x="6632575" y="711200"/>
                  </a:lnTo>
                  <a:lnTo>
                    <a:pt x="7124700" y="828675"/>
                  </a:lnTo>
                  <a:lnTo>
                    <a:pt x="7635875" y="958850"/>
                  </a:lnTo>
                  <a:lnTo>
                    <a:pt x="8166100" y="1101725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7" name="Freeform 26"/>
            <p:cNvSpPr/>
            <p:nvPr/>
          </p:nvSpPr>
          <p:spPr>
            <a:xfrm>
              <a:off x="4156074" y="4316413"/>
              <a:ext cx="4940299" cy="927099"/>
            </a:xfrm>
            <a:custGeom>
              <a:avLst/>
              <a:gdLst/>
              <a:ahLst/>
              <a:cxnLst/>
              <a:rect l="0" t="0" r="r" b="b"/>
              <a:pathLst>
                <a:path w="4940300" h="927100">
                  <a:moveTo>
                    <a:pt x="0" y="927100"/>
                  </a:moveTo>
                  <a:lnTo>
                    <a:pt x="0" y="927100"/>
                  </a:lnTo>
                  <a:lnTo>
                    <a:pt x="142875" y="889000"/>
                  </a:lnTo>
                  <a:lnTo>
                    <a:pt x="533400" y="790575"/>
                  </a:lnTo>
                  <a:lnTo>
                    <a:pt x="803275" y="723900"/>
                  </a:lnTo>
                  <a:lnTo>
                    <a:pt x="1114425" y="650875"/>
                  </a:lnTo>
                  <a:lnTo>
                    <a:pt x="1460500" y="571500"/>
                  </a:lnTo>
                  <a:lnTo>
                    <a:pt x="1831975" y="485775"/>
                  </a:lnTo>
                  <a:lnTo>
                    <a:pt x="2225675" y="403225"/>
                  </a:lnTo>
                  <a:lnTo>
                    <a:pt x="2628900" y="320675"/>
                  </a:lnTo>
                  <a:lnTo>
                    <a:pt x="3041650" y="244475"/>
                  </a:lnTo>
                  <a:lnTo>
                    <a:pt x="3451225" y="171450"/>
                  </a:lnTo>
                  <a:lnTo>
                    <a:pt x="3654425" y="139700"/>
                  </a:lnTo>
                  <a:lnTo>
                    <a:pt x="3851275" y="107950"/>
                  </a:lnTo>
                  <a:lnTo>
                    <a:pt x="4048125" y="82550"/>
                  </a:lnTo>
                  <a:lnTo>
                    <a:pt x="4238625" y="57150"/>
                  </a:lnTo>
                  <a:lnTo>
                    <a:pt x="4425950" y="38100"/>
                  </a:lnTo>
                  <a:lnTo>
                    <a:pt x="4603750" y="22225"/>
                  </a:lnTo>
                  <a:lnTo>
                    <a:pt x="4775200" y="9525"/>
                  </a:lnTo>
                  <a:lnTo>
                    <a:pt x="4940300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  <p:sp>
          <p:nvSpPr>
            <p:cNvPr id="8" name="Freeform 10"/>
            <p:cNvSpPr/>
            <p:nvPr/>
          </p:nvSpPr>
          <p:spPr>
            <a:xfrm>
              <a:off x="-3905251" y="4294188"/>
              <a:ext cx="13027840" cy="1892299"/>
            </a:xfrm>
            <a:custGeom>
              <a:avLst/>
              <a:gdLst/>
              <a:ahLst/>
              <a:cxnLst/>
              <a:rect l="0" t="0" r="r" b="b"/>
              <a:pathLst>
                <a:path w="13027839" h="1892300">
                  <a:moveTo>
                    <a:pt x="13021481" y="812800"/>
                  </a:moveTo>
                  <a:lnTo>
                    <a:pt x="13021481" y="812800"/>
                  </a:lnTo>
                  <a:lnTo>
                    <a:pt x="12900676" y="860425"/>
                  </a:lnTo>
                  <a:lnTo>
                    <a:pt x="12779872" y="904875"/>
                  </a:lnTo>
                  <a:lnTo>
                    <a:pt x="12652709" y="946150"/>
                  </a:lnTo>
                  <a:lnTo>
                    <a:pt x="12522368" y="984250"/>
                  </a:lnTo>
                  <a:lnTo>
                    <a:pt x="12388847" y="1022350"/>
                  </a:lnTo>
                  <a:lnTo>
                    <a:pt x="12248967" y="1057275"/>
                  </a:lnTo>
                  <a:lnTo>
                    <a:pt x="12105909" y="1085850"/>
                  </a:lnTo>
                  <a:lnTo>
                    <a:pt x="11956493" y="1114425"/>
                  </a:lnTo>
                  <a:lnTo>
                    <a:pt x="11800719" y="1139825"/>
                  </a:lnTo>
                  <a:lnTo>
                    <a:pt x="11638585" y="1158875"/>
                  </a:lnTo>
                  <a:lnTo>
                    <a:pt x="11470095" y="1177925"/>
                  </a:lnTo>
                  <a:lnTo>
                    <a:pt x="11295245" y="1190625"/>
                  </a:lnTo>
                  <a:lnTo>
                    <a:pt x="11114038" y="1203325"/>
                  </a:lnTo>
                  <a:lnTo>
                    <a:pt x="10923294" y="1209675"/>
                  </a:lnTo>
                  <a:lnTo>
                    <a:pt x="10726191" y="1209675"/>
                  </a:lnTo>
                  <a:lnTo>
                    <a:pt x="10519552" y="1206500"/>
                  </a:lnTo>
                  <a:lnTo>
                    <a:pt x="10303376" y="1200150"/>
                  </a:lnTo>
                  <a:lnTo>
                    <a:pt x="10080841" y="1190625"/>
                  </a:lnTo>
                  <a:lnTo>
                    <a:pt x="9848766" y="1174750"/>
                  </a:lnTo>
                  <a:lnTo>
                    <a:pt x="9603979" y="1152525"/>
                  </a:lnTo>
                  <a:lnTo>
                    <a:pt x="9349653" y="1127125"/>
                  </a:lnTo>
                  <a:lnTo>
                    <a:pt x="9085789" y="1095375"/>
                  </a:lnTo>
                  <a:lnTo>
                    <a:pt x="8812390" y="1060450"/>
                  </a:lnTo>
                  <a:lnTo>
                    <a:pt x="8526273" y="1019175"/>
                  </a:lnTo>
                  <a:lnTo>
                    <a:pt x="8227441" y="971550"/>
                  </a:lnTo>
                  <a:lnTo>
                    <a:pt x="7919070" y="917575"/>
                  </a:lnTo>
                  <a:lnTo>
                    <a:pt x="7594806" y="857250"/>
                  </a:lnTo>
                  <a:lnTo>
                    <a:pt x="7261002" y="793750"/>
                  </a:lnTo>
                  <a:lnTo>
                    <a:pt x="6911304" y="720725"/>
                  </a:lnTo>
                  <a:lnTo>
                    <a:pt x="6552069" y="644525"/>
                  </a:lnTo>
                  <a:lnTo>
                    <a:pt x="6176939" y="561975"/>
                  </a:lnTo>
                  <a:lnTo>
                    <a:pt x="5785913" y="469900"/>
                  </a:lnTo>
                  <a:lnTo>
                    <a:pt x="5785913" y="469900"/>
                  </a:lnTo>
                  <a:lnTo>
                    <a:pt x="5398066" y="381000"/>
                  </a:lnTo>
                  <a:lnTo>
                    <a:pt x="5022935" y="304800"/>
                  </a:lnTo>
                  <a:lnTo>
                    <a:pt x="4663700" y="234950"/>
                  </a:lnTo>
                  <a:lnTo>
                    <a:pt x="4320360" y="177800"/>
                  </a:lnTo>
                  <a:lnTo>
                    <a:pt x="3992916" y="130175"/>
                  </a:lnTo>
                  <a:lnTo>
                    <a:pt x="3678187" y="88900"/>
                  </a:lnTo>
                  <a:lnTo>
                    <a:pt x="3379354" y="57150"/>
                  </a:lnTo>
                  <a:lnTo>
                    <a:pt x="3096417" y="31750"/>
                  </a:lnTo>
                  <a:lnTo>
                    <a:pt x="2823017" y="15875"/>
                  </a:lnTo>
                  <a:lnTo>
                    <a:pt x="2568691" y="3175"/>
                  </a:lnTo>
                  <a:lnTo>
                    <a:pt x="2323902" y="0"/>
                  </a:lnTo>
                  <a:lnTo>
                    <a:pt x="2095009" y="0"/>
                  </a:lnTo>
                  <a:lnTo>
                    <a:pt x="1878832" y="6350"/>
                  </a:lnTo>
                  <a:lnTo>
                    <a:pt x="1675371" y="15875"/>
                  </a:lnTo>
                  <a:lnTo>
                    <a:pt x="1484627" y="31750"/>
                  </a:lnTo>
                  <a:lnTo>
                    <a:pt x="1306599" y="47625"/>
                  </a:lnTo>
                  <a:lnTo>
                    <a:pt x="1138108" y="69850"/>
                  </a:lnTo>
                  <a:lnTo>
                    <a:pt x="985513" y="92075"/>
                  </a:lnTo>
                  <a:lnTo>
                    <a:pt x="842454" y="117475"/>
                  </a:lnTo>
                  <a:lnTo>
                    <a:pt x="715291" y="146050"/>
                  </a:lnTo>
                  <a:lnTo>
                    <a:pt x="594487" y="171450"/>
                  </a:lnTo>
                  <a:lnTo>
                    <a:pt x="489577" y="200025"/>
                  </a:lnTo>
                  <a:lnTo>
                    <a:pt x="394205" y="228600"/>
                  </a:lnTo>
                  <a:lnTo>
                    <a:pt x="308370" y="254000"/>
                  </a:lnTo>
                  <a:lnTo>
                    <a:pt x="235251" y="279400"/>
                  </a:lnTo>
                  <a:lnTo>
                    <a:pt x="171670" y="304800"/>
                  </a:lnTo>
                  <a:lnTo>
                    <a:pt x="76298" y="342900"/>
                  </a:lnTo>
                  <a:lnTo>
                    <a:pt x="19074" y="371475"/>
                  </a:lnTo>
                  <a:lnTo>
                    <a:pt x="0" y="381000"/>
                  </a:lnTo>
                  <a:lnTo>
                    <a:pt x="0" y="1892300"/>
                  </a:lnTo>
                  <a:lnTo>
                    <a:pt x="13021481" y="1892300"/>
                  </a:lnTo>
                  <a:lnTo>
                    <a:pt x="13021481" y="1892300"/>
                  </a:lnTo>
                  <a:lnTo>
                    <a:pt x="13027840" y="1882775"/>
                  </a:lnTo>
                  <a:lnTo>
                    <a:pt x="13027840" y="1882775"/>
                  </a:lnTo>
                  <a:lnTo>
                    <a:pt x="13027840" y="809625"/>
                  </a:lnTo>
                  <a:lnTo>
                    <a:pt x="13027840" y="809625"/>
                  </a:lnTo>
                  <a:lnTo>
                    <a:pt x="13021481" y="812800"/>
                  </a:lnTo>
                  <a:lnTo>
                    <a:pt x="13021481" y="812800"/>
                  </a:lnTo>
                  <a:close/>
                </a:path>
              </a:pathLst>
            </a:custGeom>
            <a:ln w="9525">
              <a:noFill/>
              <a:round/>
            </a:ln>
            <a:effectLst/>
          </p:spPr>
          <p:txBody>
            <a:bodyPr vert="horz" wrap="square" lIns="91440" tIns="45720" rIns="91440" bIns="45720" numCol="1" rtlCol="0" anchor="t"/>
            <a:lstStyle/>
            <a:p>
              <a:endParaRPr lang="en-US" dirty="0"/>
            </a:p>
          </p:txBody>
        </p:sp>
      </p:grp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Образец заголовка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lvl="0" algn="r">
              <a:defRPr lang="en-US" sz="1000" dirty="0">
                <a:solidFill>
                  <a:schemeClr val="tx2"/>
                </a:solidFill>
              </a:defRPr>
            </a:lvl1pPr>
          </a:lstStyle>
          <a:p>
            <a:fld id="{7AAB9A42-FFDB-4AEA-A7D9-CBE8F38505C1}" type="datetime1">
              <a:t>10/18/2017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lvl="0" algn="l">
              <a:defRPr lang="en-US" sz="1000" dirty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2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lvl="0" algn="ctr">
              <a:defRPr lang="en-US" sz="1000" dirty="0">
                <a:solidFill>
                  <a:schemeClr val="tx2"/>
                </a:solidFill>
              </a:defRPr>
            </a:lvl1pPr>
          </a:lstStyle>
          <a:p>
            <a:fld id="{B4D78F93-3B12-4CDD-BC11-1626A4BBD60B}" type="slidenum">
              <a:t>‹#›</a:t>
            </a:fld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2" cy="3450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  <a:p>
            <a:pPr lvl="4"/>
            <a:r>
              <a:rPr lang="en-US" dirty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lvl="0" algn="ctr" rtl="0">
        <a:spcBef>
          <a:spcPct val="0"/>
        </a:spcBef>
        <a:buNone/>
        <a:defRPr lang="en-US" sz="4400" dirty="0">
          <a:solidFill>
            <a:srgbClr val="FFFFFF"/>
          </a:solidFill>
          <a:latin typeface="+mj-lt"/>
        </a:defRPr>
      </a:lvl1pPr>
      <a:lvl2pPr lvl="1">
        <a:defRPr lang="en-US" dirty="0">
          <a:solidFill>
            <a:schemeClr val="tx2"/>
          </a:solidFill>
        </a:defRPr>
      </a:lvl2pPr>
      <a:lvl3pPr lvl="2">
        <a:defRPr lang="en-US" dirty="0">
          <a:solidFill>
            <a:schemeClr val="tx2"/>
          </a:solidFill>
        </a:defRPr>
      </a:lvl3pPr>
      <a:lvl4pPr lvl="3">
        <a:defRPr lang="en-US" dirty="0">
          <a:solidFill>
            <a:schemeClr val="tx2"/>
          </a:solidFill>
        </a:defRPr>
      </a:lvl4pPr>
      <a:lvl5pPr lvl="4">
        <a:defRPr lang="en-US" dirty="0">
          <a:solidFill>
            <a:schemeClr val="tx2"/>
          </a:solidFill>
        </a:defRPr>
      </a:lvl5pPr>
      <a:lvl6pPr lvl="5">
        <a:defRPr lang="en-US" dirty="0">
          <a:solidFill>
            <a:schemeClr val="tx2"/>
          </a:solidFill>
        </a:defRPr>
      </a:lvl6pPr>
      <a:lvl7pPr lvl="6">
        <a:defRPr lang="en-US" dirty="0">
          <a:solidFill>
            <a:schemeClr val="tx2"/>
          </a:solidFill>
        </a:defRPr>
      </a:lvl7pPr>
      <a:lvl8pPr lvl="7">
        <a:defRPr lang="en-US" dirty="0">
          <a:solidFill>
            <a:schemeClr val="tx2"/>
          </a:solidFill>
        </a:defRPr>
      </a:lvl8pPr>
      <a:lvl9pPr lvl="8">
        <a:defRPr lang="en-US" dirty="0">
          <a:solidFill>
            <a:schemeClr val="tx2"/>
          </a:solidFill>
        </a:defRPr>
      </a:lvl9pPr>
    </p:titleStyle>
    <p:bodyStyle>
      <a:lvl1pPr marL="274320" lvl="0" indent="-274320" algn="l" rtl="0">
        <a:spcBef>
          <a:spcPct val="20000"/>
        </a:spcBef>
        <a:buClr>
          <a:schemeClr val="accent1"/>
        </a:buClr>
        <a:buSzPct val="100000"/>
        <a:buFont typeface="Symbol"/>
        <a:buChar char=""/>
        <a:defRPr lang="en-US" sz="2400" dirty="0">
          <a:solidFill>
            <a:schemeClr val="tx2"/>
          </a:solidFill>
          <a:latin typeface="+mn-lt"/>
        </a:defRPr>
      </a:lvl1pPr>
      <a:lvl2pPr marL="576263" lvl="1" indent="-274320" algn="l" rtl="0">
        <a:spcBef>
          <a:spcPct val="20000"/>
        </a:spcBef>
        <a:buClr>
          <a:schemeClr val="accent1"/>
        </a:buClr>
        <a:buSzPct val="100000"/>
        <a:buFont typeface="Symbol"/>
        <a:buChar char=""/>
        <a:defRPr lang="en-US" sz="2200" dirty="0">
          <a:solidFill>
            <a:schemeClr val="tx2"/>
          </a:solidFill>
          <a:latin typeface="+mn-lt"/>
        </a:defRPr>
      </a:lvl2pPr>
      <a:lvl3pPr marL="855663" lvl="2" indent="-228600" algn="l" rtl="0">
        <a:spcBef>
          <a:spcPct val="20000"/>
        </a:spcBef>
        <a:buClr>
          <a:schemeClr val="accent1"/>
        </a:buClr>
        <a:buSzPct val="100000"/>
        <a:buFont typeface="Symbol"/>
        <a:buChar char=""/>
        <a:defRPr lang="en-US" sz="2000" dirty="0">
          <a:solidFill>
            <a:schemeClr val="tx2"/>
          </a:solidFill>
          <a:latin typeface="+mn-lt"/>
        </a:defRPr>
      </a:lvl3pPr>
      <a:lvl4pPr marL="1143000" lvl="3" indent="-228600" algn="l" rtl="0">
        <a:spcBef>
          <a:spcPct val="20000"/>
        </a:spcBef>
        <a:buClr>
          <a:schemeClr val="accent1"/>
        </a:buClr>
        <a:buSzPct val="100000"/>
        <a:buFont typeface="Symbol"/>
        <a:buChar char=""/>
        <a:defRPr lang="en-US" sz="1800" dirty="0">
          <a:solidFill>
            <a:schemeClr val="tx2"/>
          </a:solidFill>
          <a:latin typeface="+mn-lt"/>
        </a:defRPr>
      </a:lvl4pPr>
      <a:lvl5pPr marL="1463040" lvl="4" indent="-228600" algn="l" rtl="0">
        <a:spcBef>
          <a:spcPct val="20000"/>
        </a:spcBef>
        <a:buClr>
          <a:schemeClr val="accent1"/>
        </a:buClr>
        <a:buSzPct val="100000"/>
        <a:buFont typeface="Symbol"/>
        <a:buChar char=""/>
        <a:defRPr lang="en-US" sz="1600" dirty="0">
          <a:solidFill>
            <a:schemeClr val="tx2"/>
          </a:solidFill>
          <a:latin typeface="+mn-lt"/>
        </a:defRPr>
      </a:lvl5pPr>
      <a:lvl6pPr marL="1783080" lvl="5" indent="-228600" algn="l" rtl="0">
        <a:spcBef>
          <a:spcPts val="384"/>
        </a:spcBef>
        <a:buClr>
          <a:schemeClr val="accent1"/>
        </a:buClr>
        <a:buFont typeface="Symbol"/>
        <a:buChar char="*"/>
        <a:defRPr lang="en-US" sz="1400" dirty="0">
          <a:solidFill>
            <a:schemeClr val="tx2"/>
          </a:solidFill>
          <a:latin typeface="+mn-lt"/>
        </a:defRPr>
      </a:lvl6pPr>
      <a:lvl7pPr marL="2103119" lvl="6" indent="-228600" algn="l" rtl="0">
        <a:spcBef>
          <a:spcPts val="384"/>
        </a:spcBef>
        <a:buClr>
          <a:schemeClr val="accent1"/>
        </a:buClr>
        <a:buFont typeface="Symbol"/>
        <a:buChar char="*"/>
        <a:defRPr lang="en-US" sz="1400" dirty="0">
          <a:solidFill>
            <a:schemeClr val="tx2"/>
          </a:solidFill>
          <a:latin typeface="+mn-lt"/>
        </a:defRPr>
      </a:lvl7pPr>
      <a:lvl8pPr marL="2423160" lvl="7" indent="-228600" algn="l" rtl="0">
        <a:spcBef>
          <a:spcPts val="384"/>
        </a:spcBef>
        <a:buClr>
          <a:schemeClr val="accent1"/>
        </a:buClr>
        <a:buFont typeface="Symbol"/>
        <a:buChar char="*"/>
        <a:defRPr lang="en-US" sz="1400" dirty="0">
          <a:solidFill>
            <a:schemeClr val="tx2"/>
          </a:solidFill>
          <a:latin typeface="+mn-lt"/>
        </a:defRPr>
      </a:lvl8pPr>
      <a:lvl9pPr marL="2743200" lvl="8" indent="-228600" algn="l" rtl="0">
        <a:spcBef>
          <a:spcPts val="384"/>
        </a:spcBef>
        <a:buClr>
          <a:schemeClr val="accent1"/>
        </a:buClr>
        <a:buFont typeface="Symbol"/>
        <a:buChar char="*"/>
        <a:defRPr lang="en-US" sz="1400" dirty="0">
          <a:solidFill>
            <a:schemeClr val="tx2"/>
          </a:solidFill>
          <a:latin typeface="+mn-lt"/>
        </a:defRPr>
      </a:lvl9pPr>
    </p:bodyStyle>
    <p:otherStyle>
      <a:lvl1pPr marL="0" lvl="0" algn="l" rtl="0">
        <a:defRPr lang="en-US" sz="1800" dirty="0">
          <a:solidFill>
            <a:schemeClr val="tx1"/>
          </a:solidFill>
          <a:latin typeface="+mn-lt"/>
        </a:defRPr>
      </a:lvl1pPr>
      <a:lvl2pPr marL="457200" lvl="1" algn="l" rtl="0">
        <a:defRPr lang="en-US" sz="1800" dirty="0">
          <a:solidFill>
            <a:schemeClr val="tx1"/>
          </a:solidFill>
          <a:latin typeface="+mn-lt"/>
        </a:defRPr>
      </a:lvl2pPr>
      <a:lvl3pPr marL="914400" lvl="2" algn="l" rtl="0">
        <a:defRPr lang="en-US" sz="1800" dirty="0">
          <a:solidFill>
            <a:schemeClr val="tx1"/>
          </a:solidFill>
          <a:latin typeface="+mn-lt"/>
        </a:defRPr>
      </a:lvl3pPr>
      <a:lvl4pPr marL="1371600" lvl="3" algn="l" rtl="0">
        <a:defRPr lang="en-US" sz="1800" dirty="0">
          <a:solidFill>
            <a:schemeClr val="tx1"/>
          </a:solidFill>
          <a:latin typeface="+mn-lt"/>
        </a:defRPr>
      </a:lvl4pPr>
      <a:lvl5pPr marL="1828800" lvl="4" algn="l" rtl="0">
        <a:defRPr lang="en-US" sz="1800" dirty="0">
          <a:solidFill>
            <a:schemeClr val="tx1"/>
          </a:solidFill>
          <a:latin typeface="+mn-lt"/>
        </a:defRPr>
      </a:lvl5pPr>
      <a:lvl6pPr marL="2286000" lvl="5" algn="l" rtl="0">
        <a:defRPr lang="en-US" sz="1800" dirty="0">
          <a:solidFill>
            <a:schemeClr val="tx1"/>
          </a:solidFill>
          <a:latin typeface="+mn-lt"/>
        </a:defRPr>
      </a:lvl6pPr>
      <a:lvl7pPr marL="2743200" lvl="6" algn="l" rtl="0">
        <a:defRPr lang="en-US" sz="1800" dirty="0">
          <a:solidFill>
            <a:schemeClr val="tx1"/>
          </a:solidFill>
          <a:latin typeface="+mn-lt"/>
        </a:defRPr>
      </a:lvl7pPr>
      <a:lvl8pPr marL="3200400" lvl="7" algn="l" rtl="0">
        <a:defRPr lang="en-US" sz="1800" dirty="0">
          <a:solidFill>
            <a:schemeClr val="tx1"/>
          </a:solidFill>
          <a:latin typeface="+mn-lt"/>
        </a:defRPr>
      </a:lvl8pPr>
      <a:lvl9pPr marL="3657600" lvl="8" algn="l" rtl="0">
        <a:defRPr lang="en-US" sz="1800" dirty="0">
          <a:solidFill>
            <a:schemeClr val="tx1"/>
          </a:solidFill>
          <a:latin typeface="+mn-l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4_%D0%B8%D1%8E%D0%BD%D1%8F" TargetMode="External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hyperlink" Target="https://ru.wikipedia.org/wiki/%D0%9C%D0%BE%D1%81%D0%BA%D0%B2%D0%B0" TargetMode="External"/><Relationship Id="rId4" Type="http://schemas.openxmlformats.org/officeDocument/2006/relationships/hyperlink" Target="https://ru.wikipedia.org/wiki/1861_%D0%B3%D0%BE%D0%B4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vo.ru/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772400" cy="1780108"/>
          </a:xfrm>
        </p:spPr>
        <p:txBody>
          <a:bodyPr vert="horz" rtlCol="0">
            <a:normAutofit/>
          </a:bodyPr>
          <a:lstStyle/>
          <a:p>
            <a:r>
              <a:rPr lang="ru-RU" sz="7200" dirty="0">
                <a:solidFill>
                  <a:srgbClr val="7030A0"/>
                </a:solidFill>
              </a:rPr>
              <a:t> </a:t>
            </a:r>
            <a:r>
              <a:rPr lang="ru-RU" sz="7200" dirty="0">
                <a:solidFill>
                  <a:srgbClr val="7030A0"/>
                </a:solidFill>
                <a:latin typeface="Georgia"/>
              </a:rPr>
              <a:t>Владимир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2158" y="5733256"/>
            <a:ext cx="3120915" cy="498951"/>
          </a:xfrm>
        </p:spPr>
        <p:txBody>
          <a:bodyPr vert="horz" rtlCol="0"/>
          <a:lstStyle/>
          <a:p>
            <a:r>
              <a:rPr lang="ru-RU" dirty="0" err="1">
                <a:solidFill>
                  <a:srgbClr val="FF0000"/>
                </a:solidFill>
              </a:rPr>
              <a:t>Кирченко</a:t>
            </a:r>
            <a:r>
              <a:rPr lang="ru-RU" dirty="0">
                <a:solidFill>
                  <a:srgbClr val="FF0000"/>
                </a:solidFill>
              </a:rPr>
              <a:t> М.В.</a:t>
            </a:r>
          </a:p>
          <a:p>
            <a:endParaRPr lang="ru" dirty="0">
              <a:solidFill>
                <a:srgbClr val="FF0000"/>
              </a:solidFill>
            </a:endParaRPr>
          </a:p>
        </p:txBody>
      </p:sp>
      <p:pic>
        <p:nvPicPr>
          <p:cNvPr id="4" name="Picture 2" descr="http://www.vseflagi.ru/upload/symbolics/vect/coa/vladimirskaya_co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2132856"/>
            <a:ext cx="2557646" cy="303902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  <p:bldP spid="4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714408"/>
          </a:xfrm>
        </p:spPr>
        <p:txBody>
          <a:bodyPr vert="horz" rtlCol="0">
            <a:normAutofit fontScale="90000"/>
          </a:bodyPr>
          <a:lstStyle/>
          <a:p>
            <a:r>
              <a:rPr lang="ru-RU" sz="2700" dirty="0">
                <a:solidFill>
                  <a:schemeClr val="tx1"/>
                </a:solidFill>
                <a:latin typeface="Georgia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Georgia"/>
              </a:rPr>
            </a:br>
            <a:r>
              <a:rPr lang="ru-RU" sz="2700" b="1" dirty="0">
                <a:solidFill>
                  <a:schemeClr val="tx1"/>
                </a:solidFill>
                <a:latin typeface="Georgia"/>
              </a:rPr>
              <a:t>Дмитриевский собор, построенный в 1193-1197 годах.</a:t>
            </a:r>
            <a:r>
              <a:rPr lang="ru-RU" b="1" dirty="0">
                <a:latin typeface="+mn-lt"/>
              </a:rPr>
              <a:t/>
            </a:r>
            <a:br>
              <a:rPr lang="ru-RU" b="1" dirty="0">
                <a:latin typeface="+mn-lt"/>
              </a:rPr>
            </a:br>
            <a:endParaRPr lang="ru-RU" b="1" dirty="0">
              <a:latin typeface="+mn-lt"/>
            </a:endParaRPr>
          </a:p>
        </p:txBody>
      </p:sp>
      <p:pic>
        <p:nvPicPr>
          <p:cNvPr id="3" name="Рисунок 2" descr="Дмитриевский собор. Город Владимир. Фото достопримечательностей Владимира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628800"/>
            <a:ext cx="6430094" cy="4374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7"/>
          </a:xfrm>
        </p:spPr>
        <p:txBody>
          <a:bodyPr vert="horz" rtlCol="0"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Georgia"/>
              </a:rPr>
              <a:t>памятник Андрею Рублеву</a:t>
            </a:r>
          </a:p>
        </p:txBody>
      </p:sp>
      <p:pic>
        <p:nvPicPr>
          <p:cNvPr id="3" name="Рисунок 2" descr="Памятник Андрею Рублеву. Город Владимир. Фото достопримечательностей Владимира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268760"/>
            <a:ext cx="6034050" cy="396043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683568" y="5373216"/>
            <a:ext cx="7992888" cy="1200329"/>
          </a:xfrm>
          <a:prstGeom prst="rect">
            <a:avLst/>
          </a:prstGeom>
        </p:spPr>
        <p:txBody>
          <a:bodyPr vert="horz" wrap="square" rtlCol="0">
            <a:spAutoFit/>
          </a:bodyPr>
          <a:lstStyle/>
          <a:p>
            <a:r>
              <a:rPr lang="en-US" dirty="0"/>
              <a:t>Памятник работы московского скульптора О.К. Комова был открыт в августе 1995 года к тысячелетию города Владимира. Место расположения памятника не случайно, ведь в Успенском соборе, расположенном неподалёку сохранилось большое количество фресок мастера.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 descr="Город Владимир. Фото достопримечательностей Владимира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573016"/>
            <a:ext cx="4701902" cy="3011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 vert="horz" rtlCol="0">
            <a:normAutofit fontScale="90000"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Georgia"/>
              </a:rPr>
              <a:t>Золотые ворота - один из наиболее древних и знаменитых архитектурных памятников Владимира</a:t>
            </a:r>
          </a:p>
        </p:txBody>
      </p:sp>
      <p:pic>
        <p:nvPicPr>
          <p:cNvPr id="4" name="Picture 2" descr="http://kelohouse.ru/images/dom251/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1273567"/>
            <a:ext cx="5184576" cy="355769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539552" y="332656"/>
            <a:ext cx="8075240" cy="986400"/>
          </a:xfrm>
        </p:spPr>
        <p:txBody>
          <a:bodyPr rot="10800000" vert="horz" rtlCol="0">
            <a:normAutofit fontScale="90000"/>
          </a:bodyPr>
          <a:lstStyle/>
          <a:p>
            <a:pPr algn="l"/>
            <a:r>
              <a:rPr lang="ru-RU" sz="2700" b="1" dirty="0">
                <a:solidFill>
                  <a:schemeClr val="tx1"/>
                </a:solidFill>
                <a:latin typeface="Georgia"/>
              </a:rPr>
              <a:t/>
            </a:r>
            <a:br>
              <a:rPr lang="ru-RU" sz="2700" b="1" dirty="0">
                <a:solidFill>
                  <a:schemeClr val="tx1"/>
                </a:solidFill>
                <a:latin typeface="Georgia"/>
              </a:rPr>
            </a:br>
            <a:r>
              <a:rPr lang="ru-RU" sz="2700" b="1" dirty="0">
                <a:solidFill>
                  <a:schemeClr val="tx1"/>
                </a:solidFill>
                <a:latin typeface="Georgia"/>
              </a:rPr>
              <a:t/>
            </a:r>
            <a:br>
              <a:rPr lang="ru-RU" sz="2700" b="1" dirty="0">
                <a:solidFill>
                  <a:schemeClr val="tx1"/>
                </a:solidFill>
                <a:latin typeface="Georgia"/>
              </a:rPr>
            </a:br>
            <a:r>
              <a:rPr lang="ru-RU" sz="2700" b="1" dirty="0">
                <a:solidFill>
                  <a:schemeClr val="tx1"/>
                </a:solidFill>
                <a:latin typeface="Georgia"/>
              </a:rPr>
              <a:t/>
            </a:r>
            <a:br>
              <a:rPr lang="ru-RU" sz="2700" b="1" dirty="0">
                <a:solidFill>
                  <a:schemeClr val="tx1"/>
                </a:solidFill>
                <a:latin typeface="Georgia"/>
              </a:rPr>
            </a:br>
            <a:r>
              <a:rPr lang="ru-RU" sz="2700" b="1" dirty="0">
                <a:solidFill>
                  <a:schemeClr val="tx1"/>
                </a:solidFill>
                <a:latin typeface="Georgia"/>
              </a:rPr>
              <a:t/>
            </a:r>
            <a:br>
              <a:rPr lang="ru-RU" sz="2700" b="1" dirty="0">
                <a:solidFill>
                  <a:schemeClr val="tx1"/>
                </a:solidFill>
                <a:latin typeface="Georgia"/>
              </a:rPr>
            </a:br>
            <a:r>
              <a:rPr lang="ru-RU" sz="2700" b="1" dirty="0">
                <a:solidFill>
                  <a:schemeClr val="tx1"/>
                </a:solidFill>
                <a:latin typeface="Georgia"/>
              </a:rPr>
              <a:t/>
            </a:r>
            <a:br>
              <a:rPr lang="ru-RU" sz="2700" b="1" dirty="0">
                <a:solidFill>
                  <a:schemeClr val="tx1"/>
                </a:solidFill>
                <a:latin typeface="Georgia"/>
              </a:rPr>
            </a:br>
            <a:r>
              <a:rPr lang="ru-RU" sz="1800" b="1" dirty="0">
                <a:solidFill>
                  <a:schemeClr val="tx1"/>
                </a:solidFill>
                <a:latin typeface="Georgia"/>
              </a:rPr>
              <a:t>Две стены Золотых ворот сохранились с 1164 года. Тогда Золотые ворота были сооружением военного назначения. Через них осуществлялся въезд в город, окруженный земляными валами. Впоследствии ворота не раз переделывались. После того как ворота утратили свою оборонительную функцию - они стали парадным въездом в город.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3" name="Picture 2" descr="https://farm6.staticflickr.com/5571/14864657098_5ed43edf6f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2132856"/>
            <a:ext cx="5544616" cy="2620697"/>
          </a:xfrm>
          <a:prstGeom prst="rect">
            <a:avLst/>
          </a:prstGeom>
          <a:noFill/>
        </p:spPr>
      </p:pic>
      <p:pic>
        <p:nvPicPr>
          <p:cNvPr id="4" name="Picture 4" descr="https://img.lookmytrips.com/images/look651p/big-56e448b4ff93672791067ce1-573ca383d5307-1bjp8s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4114800"/>
            <a:ext cx="3318048" cy="248687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rtlCol="0"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eorgia"/>
              </a:rPr>
              <a:t>Водонапорная башня</a:t>
            </a:r>
          </a:p>
        </p:txBody>
      </p:sp>
      <p:sp>
        <p:nvSpPr>
          <p:cNvPr id="3" name="Rectangle 1">
            <a:hlinkClick r:id=""/>
          </p:cNvPr>
          <p:cNvSpPr>
            <a:spLocks noChangeArrowheads="1"/>
          </p:cNvSpPr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rtlCol="0" anchor="ctr">
            <a:spAutoFit/>
          </a:bodyPr>
          <a:lstStyle/>
          <a:p>
            <a:endParaRPr lang="en-US" dirty="0"/>
          </a:p>
        </p:txBody>
      </p:sp>
      <p:sp>
        <p:nvSpPr>
          <p:cNvPr id="4" name="Прямоугольник 7"/>
          <p:cNvSpPr/>
          <p:nvPr/>
        </p:nvSpPr>
        <p:spPr>
          <a:xfrm>
            <a:off x="467544" y="5301207"/>
            <a:ext cx="8280920" cy="1077218"/>
          </a:xfrm>
          <a:prstGeom prst="rect">
            <a:avLst/>
          </a:prstGeom>
        </p:spPr>
        <p:txBody>
          <a:bodyPr vert="horz" wrap="square" rtlCol="0">
            <a:spAutoFit/>
          </a:bodyPr>
          <a:lstStyle/>
          <a:p>
            <a:r>
              <a:rPr lang="ru-RU" sz="1600" dirty="0"/>
              <a:t>На земляном валу, недалеко от Золотых ворот стоит интересное кирпичное здание водонапорной башни 1912 года постройки. В 1975 году здание было переделано под музей. Сейчас тут расположена выставка «Старый Владимир» и смотровая площадка на 4 этаже здания.</a:t>
            </a:r>
          </a:p>
        </p:txBody>
      </p:sp>
      <p:pic>
        <p:nvPicPr>
          <p:cNvPr id="5" name="Picture 6" descr="http://map.vladimir.ru/files/map_places/1261/gallery/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196751"/>
            <a:ext cx="5980000" cy="37829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333" y="260648"/>
            <a:ext cx="8229600" cy="682335"/>
          </a:xfrm>
        </p:spPr>
        <p:txBody>
          <a:bodyPr vert="horz" rtlCol="0"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Georgia"/>
              </a:rPr>
              <a:t>Кукольный театр</a:t>
            </a:r>
          </a:p>
        </p:txBody>
      </p:sp>
      <p:pic>
        <p:nvPicPr>
          <p:cNvPr id="3" name="Picture 2" descr="http://activeland.ru/wp-content/uploads/7896_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4005063"/>
            <a:ext cx="4104456" cy="2728703"/>
          </a:xfrm>
          <a:prstGeom prst="rect">
            <a:avLst/>
          </a:prstGeom>
          <a:noFill/>
        </p:spPr>
      </p:pic>
      <p:pic>
        <p:nvPicPr>
          <p:cNvPr id="4" name="Picture 4" descr="http://lubovbezusl.ucoz.ru/_pu/14/569423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08720"/>
            <a:ext cx="4896544" cy="3928623"/>
          </a:xfrm>
          <a:prstGeom prst="rect">
            <a:avLst/>
          </a:prstGeom>
          <a:noFill/>
        </p:spPr>
      </p:pic>
      <p:pic>
        <p:nvPicPr>
          <p:cNvPr id="5" name="Picture 6" descr="http://ekaterinburg.bezformata.ru/content/image12049779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5676" y="1372474"/>
            <a:ext cx="3458811" cy="25922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 vert="horz" rtlCol="0"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Georgia"/>
              </a:rPr>
              <a:t>Здание железнодорожного вокзала</a:t>
            </a:r>
          </a:p>
        </p:txBody>
      </p:sp>
      <p:sp>
        <p:nvSpPr>
          <p:cNvPr id="3" name="Прямоугольник 5"/>
          <p:cNvSpPr/>
          <p:nvPr/>
        </p:nvSpPr>
        <p:spPr>
          <a:xfrm>
            <a:off x="611560" y="5270115"/>
            <a:ext cx="8136904" cy="830997"/>
          </a:xfrm>
          <a:prstGeom prst="rect">
            <a:avLst/>
          </a:prstGeom>
        </p:spPr>
        <p:txBody>
          <a:bodyPr vert="horz" wrap="square" rtlCol="0">
            <a:spAutoFit/>
          </a:bodyPr>
          <a:lstStyle/>
          <a:p>
            <a:r>
              <a:rPr lang="ru-RU" sz="1600" dirty="0"/>
              <a:t>Официальное открытие движения по станции Владимир состоялось </a:t>
            </a:r>
            <a:r>
              <a:rPr lang="ru-RU" sz="1600" dirty="0">
                <a:hlinkClick r:id="rId3" tooltip="14 июня"/>
              </a:rPr>
              <a:t>14 июня</a:t>
            </a:r>
            <a:r>
              <a:rPr lang="ru-RU" sz="1600" dirty="0"/>
              <a:t> </a:t>
            </a:r>
            <a:r>
              <a:rPr lang="ru-RU" sz="1600" dirty="0">
                <a:hlinkClick r:id="rId4" tooltip="1861 год"/>
              </a:rPr>
              <a:t>1861 года</a:t>
            </a:r>
            <a:r>
              <a:rPr lang="ru-RU" sz="1600" dirty="0"/>
              <a:t>. В этот день в </a:t>
            </a:r>
            <a:r>
              <a:rPr lang="ru-RU" sz="1600" dirty="0">
                <a:hlinkClick r:id="rId5" tooltip="Москва"/>
              </a:rPr>
              <a:t>Москву</a:t>
            </a:r>
            <a:r>
              <a:rPr lang="ru-RU" sz="1600" dirty="0"/>
              <a:t> был отправлен пассажирский поезд, состоявший из четырёх вагонов и десяти платформ</a:t>
            </a:r>
          </a:p>
        </p:txBody>
      </p:sp>
      <p:pic>
        <p:nvPicPr>
          <p:cNvPr id="4" name="Picture 4" descr="http://marina-photo.narod.ru/vladimir/vlad_0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113" y="2492896"/>
            <a:ext cx="4045293" cy="2685063"/>
          </a:xfrm>
          <a:prstGeom prst="rect">
            <a:avLst/>
          </a:prstGeom>
          <a:noFill/>
        </p:spPr>
      </p:pic>
      <p:pic>
        <p:nvPicPr>
          <p:cNvPr id="5" name="Picture 2" descr="http://molva33.ru/wp-content/uploads/2016/08/Vladimir-5-1972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566167"/>
            <a:ext cx="4800084" cy="296207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 vert="horz" rtlCol="0"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Georgia"/>
              </a:rPr>
              <a:t>Мост через </a:t>
            </a:r>
            <a:r>
              <a:rPr lang="ru-RU" sz="2400" b="1" dirty="0" err="1">
                <a:solidFill>
                  <a:schemeClr val="tx1"/>
                </a:solidFill>
                <a:latin typeface="Georgia"/>
              </a:rPr>
              <a:t>р.Клязьма</a:t>
            </a:r>
          </a:p>
        </p:txBody>
      </p:sp>
      <p:sp>
        <p:nvSpPr>
          <p:cNvPr id="3" name="Прямоугольник 6"/>
          <p:cNvSpPr/>
          <p:nvPr/>
        </p:nvSpPr>
        <p:spPr>
          <a:xfrm>
            <a:off x="827584" y="6309320"/>
            <a:ext cx="7992888" cy="338554"/>
          </a:xfrm>
          <a:prstGeom prst="rect">
            <a:avLst/>
          </a:prstGeom>
        </p:spPr>
        <p:txBody>
          <a:bodyPr vert="horz" wrap="square" rtlCol="0">
            <a:spAutoFit/>
          </a:bodyPr>
          <a:lstStyle/>
          <a:p>
            <a:r>
              <a:rPr lang="ru-RU" sz="1600" dirty="0">
                <a:latin typeface="Georgia"/>
              </a:rPr>
              <a:t>Мост открыт в 1960 году и называется в честь 850-летия Владимира.</a:t>
            </a:r>
          </a:p>
        </p:txBody>
      </p:sp>
      <p:pic>
        <p:nvPicPr>
          <p:cNvPr id="4" name="Picture 2" descr="http://photos.lifeisphoto.ru/20/0/20979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3173900"/>
            <a:ext cx="6182290" cy="3132361"/>
          </a:xfrm>
          <a:prstGeom prst="rect">
            <a:avLst/>
          </a:prstGeom>
          <a:noFill/>
        </p:spPr>
      </p:pic>
      <p:pic>
        <p:nvPicPr>
          <p:cNvPr id="5" name="Picture 4" descr="http://static6.depositphotos.com/1000572/603/i/450/depositphotos_6038647-Bridge-across-Klyazma-river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540" y="1196751"/>
            <a:ext cx="4392488" cy="29283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2"/>
          <p:cNvSpPr/>
          <p:nvPr/>
        </p:nvSpPr>
        <p:spPr>
          <a:xfrm>
            <a:off x="2562055" y="762000"/>
            <a:ext cx="3925416" cy="5632311"/>
          </a:xfrm>
          <a:prstGeom prst="rect">
            <a:avLst/>
          </a:prstGeom>
        </p:spPr>
        <p:txBody>
          <a:bodyPr vert="horz" wrap="square" rtlCol="0">
            <a:spAutoFit/>
          </a:bodyPr>
          <a:lstStyle/>
          <a:p>
            <a:pPr algn="ctr"/>
            <a:r>
              <a:rPr lang="ru-RU" b="1" dirty="0"/>
              <a:t>Владимир – родина моя!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Владимир – родина моя!</a:t>
            </a:r>
            <a:br>
              <a:rPr lang="en-US" b="1" dirty="0"/>
            </a:br>
            <a:r>
              <a:rPr lang="en-US" b="1" dirty="0"/>
              <a:t>Мой уголок, моё богатство,</a:t>
            </a:r>
            <a:br>
              <a:rPr lang="en-US" b="1" dirty="0"/>
            </a:br>
            <a:r>
              <a:rPr lang="en-US" b="1" dirty="0"/>
              <a:t>Мне так родны твои края,</a:t>
            </a:r>
            <a:br>
              <a:rPr lang="en-US" b="1" dirty="0"/>
            </a:br>
            <a:r>
              <a:rPr lang="en-US" b="1" dirty="0"/>
              <a:t>Мне дороги твои убранства!</a:t>
            </a:r>
            <a:br>
              <a:rPr lang="en-US" b="1" dirty="0"/>
            </a:br>
            <a:r>
              <a:rPr lang="en-US" b="1" dirty="0"/>
              <a:t>Ты не равняйся на Москву,</a:t>
            </a:r>
            <a:br>
              <a:rPr lang="en-US" b="1" dirty="0"/>
            </a:br>
            <a:r>
              <a:rPr lang="en-US" b="1" dirty="0"/>
              <a:t>Твои дары побольше многих.</a:t>
            </a:r>
            <a:br>
              <a:rPr lang="en-US" b="1" dirty="0"/>
            </a:br>
            <a:r>
              <a:rPr lang="en-US" b="1" dirty="0"/>
              <a:t>Пускай столицей не зовут,</a:t>
            </a:r>
            <a:br>
              <a:rPr lang="en-US" b="1" dirty="0"/>
            </a:br>
            <a:r>
              <a:rPr lang="en-US" b="1" dirty="0"/>
              <a:t>Зато зовут – Великий город!</a:t>
            </a:r>
            <a:br>
              <a:rPr lang="en-US" b="1" dirty="0"/>
            </a:br>
            <a:r>
              <a:rPr lang="en-US" b="1" dirty="0"/>
              <a:t>Мне даже небо кажется здесь шире,</a:t>
            </a:r>
            <a:br>
              <a:rPr lang="en-US" b="1" dirty="0"/>
            </a:br>
            <a:r>
              <a:rPr lang="en-US" b="1" dirty="0"/>
              <a:t>Здесь дышит гордостью земля.</a:t>
            </a:r>
            <a:br>
              <a:rPr lang="en-US" b="1" dirty="0"/>
            </a:br>
            <a:r>
              <a:rPr lang="en-US" b="1" dirty="0"/>
              <a:t>Один такой ты в целом мире,</a:t>
            </a:r>
            <a:br>
              <a:rPr lang="en-US" b="1" dirty="0"/>
            </a:br>
            <a:r>
              <a:rPr lang="en-US" b="1" dirty="0"/>
              <a:t>Один такой ты на века!</a:t>
            </a:r>
            <a:br>
              <a:rPr lang="en-US" b="1" dirty="0"/>
            </a:br>
            <a:r>
              <a:rPr lang="en-US" b="1" dirty="0"/>
              <a:t>Так процветай, любимый город!</a:t>
            </a:r>
            <a:br>
              <a:rPr lang="en-US" b="1" dirty="0"/>
            </a:br>
            <a:r>
              <a:rPr lang="en-US" b="1" dirty="0"/>
              <a:t>Гордись своим предназначеньем,</a:t>
            </a:r>
            <a:br>
              <a:rPr lang="en-US" b="1" dirty="0"/>
            </a:br>
            <a:r>
              <a:rPr lang="en-US" b="1" dirty="0"/>
              <a:t>Ты всем нам очень-очень дорог!</a:t>
            </a:r>
            <a:br>
              <a:rPr lang="en-US" b="1" dirty="0"/>
            </a:br>
            <a:r>
              <a:rPr lang="en-US" b="1" dirty="0"/>
              <a:t>Тебя не портит времени теченье!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© Мальцева Екатерина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rtlCol="0"/>
          <a:lstStyle/>
          <a:p>
            <a:pPr algn="ctr"/>
            <a:r>
              <a:rPr lang="en-US" dirty="0"/>
              <a:t>Город Владимир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0654" y="3861048"/>
            <a:ext cx="8604448" cy="2585323"/>
          </a:xfrm>
          <a:prstGeom prst="rect">
            <a:avLst/>
          </a:prstGeom>
        </p:spPr>
        <p:txBody>
          <a:bodyPr vert="horz" wrap="square" rtlCol="0">
            <a:spAutoFit/>
          </a:bodyPr>
          <a:lstStyle/>
          <a:p>
            <a:r>
              <a:rPr lang="en-US" dirty="0"/>
              <a:t>Основан в </a:t>
            </a:r>
            <a:r>
              <a:rPr lang="ru-RU" b="1" dirty="0">
                <a:latin typeface="+mn-lt"/>
              </a:rPr>
              <a:t>990</a:t>
            </a:r>
            <a:r>
              <a:rPr lang="en-US" dirty="0"/>
              <a:t> году Киевским князем Владимиром </a:t>
            </a:r>
            <a:r>
              <a:rPr lang="ru" dirty="0" err="1"/>
              <a:t>Святославичем</a:t>
            </a:r>
            <a:r>
              <a:rPr lang="en-US" dirty="0"/>
              <a:t> (Красное Солнышко)</a:t>
            </a:r>
          </a:p>
          <a:p>
            <a:r>
              <a:rPr lang="ru" dirty="0" err="1"/>
              <a:t>C</a:t>
            </a:r>
            <a:r>
              <a:rPr lang="en-US" dirty="0"/>
              <a:t> </a:t>
            </a:r>
            <a:r>
              <a:rPr lang="ru-RU" b="1" dirty="0">
                <a:latin typeface="+mn-lt"/>
              </a:rPr>
              <a:t>1108</a:t>
            </a:r>
            <a:r>
              <a:rPr lang="en-US" dirty="0"/>
              <a:t> года - укрепление города Владимиром </a:t>
            </a:r>
            <a:r>
              <a:rPr lang="ru" dirty="0" err="1"/>
              <a:t>Мономахом</a:t>
            </a:r>
          </a:p>
          <a:p>
            <a:r>
              <a:rPr lang="en-US" dirty="0"/>
              <a:t>С </a:t>
            </a:r>
            <a:r>
              <a:rPr lang="ru-RU" b="1" dirty="0">
                <a:latin typeface="+mn-lt"/>
              </a:rPr>
              <a:t>1157</a:t>
            </a:r>
            <a:r>
              <a:rPr lang="en-US" dirty="0"/>
              <a:t> года по 1439 год - Столица </a:t>
            </a:r>
            <a:r>
              <a:rPr lang="ru" dirty="0" err="1"/>
              <a:t>Северо-Восточной</a:t>
            </a:r>
            <a:r>
              <a:rPr lang="en-US" dirty="0"/>
              <a:t> Руси</a:t>
            </a:r>
          </a:p>
          <a:p>
            <a:r>
              <a:rPr lang="en-US" dirty="0"/>
              <a:t>В </a:t>
            </a:r>
            <a:r>
              <a:rPr lang="ru-RU" b="1" dirty="0">
                <a:latin typeface="+mn-lt"/>
              </a:rPr>
              <a:t>1238</a:t>
            </a:r>
            <a:r>
              <a:rPr lang="en-US" dirty="0"/>
              <a:t> году во время </a:t>
            </a:r>
            <a:r>
              <a:rPr lang="ru" dirty="0" err="1"/>
              <a:t>монголо-татарского</a:t>
            </a:r>
            <a:r>
              <a:rPr lang="en-US" dirty="0"/>
              <a:t> нашествия был сожжен и разграблен</a:t>
            </a:r>
          </a:p>
          <a:p>
            <a:r>
              <a:rPr lang="en-US" dirty="0"/>
              <a:t>В </a:t>
            </a:r>
            <a:r>
              <a:rPr lang="ru-RU" b="1" dirty="0">
                <a:latin typeface="+mn-lt"/>
              </a:rPr>
              <a:t>1778</a:t>
            </a:r>
            <a:r>
              <a:rPr lang="en-US" dirty="0"/>
              <a:t> году город стал центром Владимирской губернии</a:t>
            </a:r>
          </a:p>
          <a:p>
            <a:r>
              <a:rPr lang="en-US" dirty="0"/>
              <a:t>В августе </a:t>
            </a:r>
            <a:r>
              <a:rPr lang="ru-RU" b="1" dirty="0">
                <a:latin typeface="+mn-lt"/>
              </a:rPr>
              <a:t>1944</a:t>
            </a:r>
            <a:r>
              <a:rPr lang="en-US" dirty="0"/>
              <a:t> года стал административным центром Владимирской области</a:t>
            </a:r>
          </a:p>
          <a:p>
            <a:r>
              <a:rPr lang="ru-RU" b="1" dirty="0">
                <a:latin typeface="+mn-lt"/>
              </a:rPr>
              <a:t>Геополитическое местоположение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Picture 2" descr="http://smorodina.com/uploads/blog_post/preview_image/797/_____-________-_______-______-_-___________-_______.-________-______-________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762000"/>
            <a:ext cx="7543800" cy="301752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79296" cy="1218464"/>
          </a:xfrm>
        </p:spPr>
        <p:txBody>
          <a:bodyPr vert="horz" rtlCol="0"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Georgia"/>
              </a:rPr>
              <a:t>Основан в 990 году Киевским князем Владимиром </a:t>
            </a:r>
            <a:r>
              <a:rPr lang="ru-RU" sz="2400" b="1" dirty="0" err="1">
                <a:solidFill>
                  <a:schemeClr val="tx1"/>
                </a:solidFill>
                <a:latin typeface="Georgia"/>
              </a:rPr>
              <a:t>Святославичем</a:t>
            </a:r>
            <a:r>
              <a:rPr lang="ru-RU" sz="2400" b="1" dirty="0">
                <a:solidFill>
                  <a:schemeClr val="tx1"/>
                </a:solidFill>
                <a:latin typeface="Georgia"/>
              </a:rPr>
              <a:t> (Красное Солнышко)</a:t>
            </a:r>
          </a:p>
        </p:txBody>
      </p:sp>
      <p:pic>
        <p:nvPicPr>
          <p:cNvPr id="3" name="Picture 2" descr="http://900igr.net/datai/istorija/Arkhitektura-Rusi/0002-002-PRINJATIE-KHRISTIANSTVA-JAzycheskij-period-v-istorii-drevnikh-slavjan-n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7" y="2286000"/>
            <a:ext cx="3024060" cy="390930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494" y="309803"/>
            <a:ext cx="8229600" cy="754344"/>
          </a:xfrm>
        </p:spPr>
        <p:txBody>
          <a:bodyPr vert="horz" rtlCol="0"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Georgia"/>
              </a:rPr>
              <a:t>карта Владимирской области</a:t>
            </a:r>
          </a:p>
        </p:txBody>
      </p:sp>
      <p:pic>
        <p:nvPicPr>
          <p:cNvPr id="3" name="Picture 2" descr="http://start33.ru/files/s/0/21/GI5ggJxxCnDwwDIez.gif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940" y="1274997"/>
            <a:ext cx="6541160" cy="4166216"/>
          </a:xfrm>
          <a:prstGeom prst="rect">
            <a:avLst/>
          </a:prstGeom>
          <a:noFill/>
        </p:spPr>
      </p:pic>
      <p:sp>
        <p:nvSpPr>
          <p:cNvPr id="4" name="Прямоугольник 2"/>
          <p:cNvSpPr/>
          <p:nvPr/>
        </p:nvSpPr>
        <p:spPr>
          <a:xfrm>
            <a:off x="503040" y="5445224"/>
            <a:ext cx="8640961" cy="1323439"/>
          </a:xfrm>
          <a:prstGeom prst="rect">
            <a:avLst/>
          </a:prstGeom>
        </p:spPr>
        <p:txBody>
          <a:bodyPr vert="horz" wrap="square" rtlCol="0">
            <a:spAutoFit/>
          </a:bodyPr>
          <a:lstStyle/>
          <a:p>
            <a:r>
              <a:rPr lang="ru-RU" sz="1600" dirty="0"/>
              <a:t>Город Владимир расположен в центральном регионе России в 180 км на северо-восток от Москвы. Через город проходит крупная транспортная автомагистраль, соединяющая Москву и Нижний Новгород.</a:t>
            </a:r>
          </a:p>
          <a:p>
            <a:r>
              <a:rPr lang="ru-RU" sz="1600" dirty="0"/>
              <a:t>Владимир - административный центр </a:t>
            </a:r>
            <a:r>
              <a:rPr lang="ru-RU" sz="1600" u="sng" dirty="0">
                <a:hlinkClick r:id="rId3"/>
              </a:rPr>
              <a:t>Владимирской области</a:t>
            </a:r>
            <a:r>
              <a:rPr lang="ru-RU" sz="1600" dirty="0"/>
              <a:t>.</a:t>
            </a:r>
          </a:p>
          <a:p>
            <a:r>
              <a:rPr lang="ru-RU" sz="1600" dirty="0"/>
              <a:t>Население города около 350 тыс. человек.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8328"/>
            <a:ext cx="8291264" cy="642400"/>
          </a:xfrm>
        </p:spPr>
        <p:txBody>
          <a:bodyPr vert="horz" rtlCol="0"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eorgia"/>
              </a:rPr>
              <a:t>Герб города Владимира</a:t>
            </a:r>
          </a:p>
        </p:txBody>
      </p:sp>
      <p:pic>
        <p:nvPicPr>
          <p:cNvPr id="3" name="Picture 8" descr="http://static.diary.ru/userdir/1/4/0/4/1404054/74226982.gif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1052736"/>
            <a:ext cx="2607092" cy="3248003"/>
          </a:xfrm>
          <a:prstGeom prst="rect">
            <a:avLst/>
          </a:prstGeom>
          <a:noFill/>
        </p:spPr>
      </p:pic>
      <p:sp>
        <p:nvSpPr>
          <p:cNvPr id="4" name="Прямоугольник 5"/>
          <p:cNvSpPr/>
          <p:nvPr/>
        </p:nvSpPr>
        <p:spPr>
          <a:xfrm>
            <a:off x="179512" y="4005063"/>
            <a:ext cx="8964488" cy="2492990"/>
          </a:xfrm>
          <a:prstGeom prst="rect">
            <a:avLst/>
          </a:prstGeom>
        </p:spPr>
        <p:txBody>
          <a:bodyPr vert="horz" wrap="square" rtlCol="0">
            <a:spAutoFit/>
          </a:bodyPr>
          <a:lstStyle/>
          <a:p>
            <a:r>
              <a:rPr lang="ru-RU" sz="1600" dirty="0">
                <a:latin typeface="Georgia"/>
              </a:rPr>
              <a:t>1</a:t>
            </a:r>
            <a:r>
              <a:rPr lang="ru-RU" sz="1400" dirty="0">
                <a:latin typeface="Georgia"/>
              </a:rPr>
              <a:t>. ИСТОРИЯ ГЕРБА </a:t>
            </a:r>
            <a:br>
              <a:rPr lang="ru-RU" sz="1400" dirty="0">
                <a:latin typeface="Georgia"/>
              </a:rPr>
            </a:br>
            <a:r>
              <a:rPr lang="ru-RU" sz="1400" dirty="0">
                <a:latin typeface="Georgia"/>
              </a:rPr>
              <a:t>Герб Владимира - памятник истории и культуры, имеющий древние исторические корни. Еще в XII веке изображение </a:t>
            </a:r>
            <a:r>
              <a:rPr lang="ru-RU" sz="1400" dirty="0" err="1">
                <a:latin typeface="Georgia"/>
              </a:rPr>
              <a:t>леопардного</a:t>
            </a:r>
            <a:r>
              <a:rPr lang="ru-RU" sz="1400" dirty="0">
                <a:latin typeface="Georgia"/>
              </a:rPr>
              <a:t> зверя было родовым знаком владимирских князей, атрибутом сильной власти, способной превозмочь феодальное дробление Руси. </a:t>
            </a:r>
            <a:br>
              <a:rPr lang="ru-RU" sz="1400" dirty="0">
                <a:latin typeface="Georgia"/>
              </a:rPr>
            </a:br>
            <a:r>
              <a:rPr lang="ru-RU" sz="1400" dirty="0">
                <a:latin typeface="Georgia"/>
              </a:rPr>
              <a:t>Начиная с XVII века герб Владимира является символом городского суверенитета, показателем развития городской организации. В Большой государственной книге 1672 года "</a:t>
            </a:r>
            <a:r>
              <a:rPr lang="ru-RU" sz="1400" dirty="0" err="1">
                <a:latin typeface="Georgia"/>
              </a:rPr>
              <a:t>Титулярнике</a:t>
            </a:r>
            <a:r>
              <a:rPr lang="ru-RU" sz="1400" dirty="0">
                <a:latin typeface="Georgia"/>
              </a:rPr>
              <a:t>" содержится первое описание герба города Владимира. В 1730, 1781 годах герб Владимира утверждался Верховной властью, а в XIX веке был внесен в Полное Собрание Законов Российской империи. </a:t>
            </a:r>
            <a:br>
              <a:rPr lang="ru-RU" sz="1400" dirty="0">
                <a:latin typeface="Georgia"/>
              </a:rPr>
            </a:br>
            <a:r>
              <a:rPr lang="ru-RU" sz="1400" dirty="0">
                <a:latin typeface="Georgia"/>
              </a:rPr>
              <a:t>2. ОПИСАНИЕ ГЕРБА </a:t>
            </a:r>
            <a:br>
              <a:rPr lang="ru-RU" sz="1400" dirty="0">
                <a:latin typeface="Georgia"/>
              </a:rPr>
            </a:br>
            <a:r>
              <a:rPr lang="ru-RU" sz="1400" dirty="0">
                <a:latin typeface="Georgia"/>
              </a:rPr>
              <a:t>В красном поле стоящий на задних лапах лев, имеющий на голове железную корону, держит в передней правой лапе длинный серебряный крест".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 vert="horz" rtlCol="0"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Georgia"/>
              </a:rPr>
              <a:t>Достопримечательности города Владимира</a:t>
            </a:r>
            <a:br>
              <a:rPr lang="ru-RU" sz="2400" b="1" dirty="0">
                <a:solidFill>
                  <a:schemeClr val="tx1"/>
                </a:solidFill>
                <a:latin typeface="Georgia"/>
              </a:rPr>
            </a:br>
            <a:r>
              <a:rPr lang="ru-RU" sz="2400" b="1" dirty="0">
                <a:solidFill>
                  <a:schemeClr val="tx1"/>
                </a:solidFill>
                <a:latin typeface="Georgia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Georgia"/>
              </a:rPr>
            </a:br>
            <a:r>
              <a:rPr lang="ru-RU" sz="2400" b="1" dirty="0">
                <a:solidFill>
                  <a:schemeClr val="tx1"/>
                </a:solidFill>
                <a:latin typeface="Georgia"/>
              </a:rPr>
              <a:t>Успенский собор</a:t>
            </a:r>
          </a:p>
        </p:txBody>
      </p:sp>
      <p:pic>
        <p:nvPicPr>
          <p:cNvPr id="3" name="Picture 4" descr="https://s00.yaplakal.com/pics/pics_original/6/5/2/58292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338" y="1916832"/>
            <a:ext cx="7416824" cy="324486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457" y="5733256"/>
            <a:ext cx="8352928" cy="923330"/>
          </a:xfrm>
          <a:prstGeom prst="rect">
            <a:avLst/>
          </a:prstGeom>
        </p:spPr>
        <p:txBody>
          <a:bodyPr vert="horz" wrap="square" rtlCol="0">
            <a:spAutoFit/>
          </a:bodyPr>
          <a:lstStyle/>
          <a:p>
            <a:r>
              <a:rPr lang="en-US" dirty="0"/>
              <a:t>Успенский собор строился как центральный собор столицы </a:t>
            </a:r>
            <a:r>
              <a:rPr lang="ru" dirty="0" err="1"/>
              <a:t>северо-восточной</a:t>
            </a:r>
            <a:r>
              <a:rPr lang="en-US" dirty="0"/>
              <a:t> Руси, которой в те времена стал город Владимир. Начало строительства собора датируется 1158 годом.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c.photosight.ru/b0c/4572462_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457200"/>
            <a:ext cx="4539534" cy="3024328"/>
          </a:xfrm>
          <a:prstGeom prst="rect">
            <a:avLst/>
          </a:prstGeom>
          <a:noFill/>
        </p:spPr>
      </p:pic>
      <p:sp>
        <p:nvSpPr>
          <p:cNvPr id="3" name="Прямоугольник 4"/>
          <p:cNvSpPr/>
          <p:nvPr/>
        </p:nvSpPr>
        <p:spPr>
          <a:xfrm>
            <a:off x="251520" y="5805264"/>
            <a:ext cx="8496944" cy="923330"/>
          </a:xfrm>
          <a:prstGeom prst="rect">
            <a:avLst/>
          </a:prstGeom>
        </p:spPr>
        <p:txBody>
          <a:bodyPr vert="horz" wrap="square" rtlCol="0">
            <a:spAutoFit/>
          </a:bodyPr>
          <a:lstStyle/>
          <a:p>
            <a:r>
              <a:rPr lang="en-US" dirty="0"/>
              <a:t>Место для собора выбрано идеально. С высокого берега Клязьмы открывается прекрасный обзор на окрестности а позолоченные купола белокаменного храма и шпиль колокольни видны за многие километры от собора.</a:t>
            </a:r>
          </a:p>
        </p:txBody>
      </p:sp>
      <p:pic>
        <p:nvPicPr>
          <p:cNvPr id="4" name="Picture 2" descr="http://www.logoslovo.ru/media/pic_full/14/440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895600"/>
            <a:ext cx="4325998" cy="276651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625" y="764704"/>
            <a:ext cx="8229600" cy="1252728"/>
          </a:xfrm>
        </p:spPr>
        <p:txBody>
          <a:bodyPr vert="horz" rtlCol="0">
            <a:normAutofit fontScale="90000"/>
          </a:bodyPr>
          <a:lstStyle/>
          <a:p>
            <a:r>
              <a:rPr lang="ru-RU" sz="2700" b="1" dirty="0">
                <a:solidFill>
                  <a:schemeClr val="tx1"/>
                </a:solidFill>
                <a:latin typeface="Georgia"/>
              </a:rPr>
              <a:t>Памятник крестителям Владимирской земли, основателю города </a:t>
            </a:r>
            <a:br>
              <a:rPr lang="ru-RU" sz="2700" b="1" dirty="0">
                <a:solidFill>
                  <a:schemeClr val="tx1"/>
                </a:solidFill>
                <a:latin typeface="Georgia"/>
              </a:rPr>
            </a:br>
            <a:r>
              <a:rPr lang="ru-RU" sz="2000" dirty="0">
                <a:solidFill>
                  <a:schemeClr val="tx1"/>
                </a:solidFill>
                <a:latin typeface="Georgia"/>
              </a:rPr>
              <a:t>Владимира равноапостольному князю Владимиру Красное Солнышко и святителю Федору.</a:t>
            </a:r>
            <a:r>
              <a:rPr lang="ru-RU" sz="2000" dirty="0"/>
              <a:t> </a:t>
            </a:r>
            <a:r>
              <a:rPr lang="ru-RU" sz="2000" dirty="0">
                <a:solidFill>
                  <a:schemeClr val="tx1"/>
                </a:solidFill>
                <a:latin typeface="Georgia"/>
              </a:rPr>
              <a:t>Памятник установлен 28 июля 2007 года в честь 850-летия переноса столицы Руси из Киева  во Владимир.</a:t>
            </a:r>
            <a:r>
              <a:rPr lang="ru-RU" sz="1800" dirty="0">
                <a:solidFill>
                  <a:schemeClr val="tx1"/>
                </a:solidFill>
                <a:latin typeface="Georgia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Georgia"/>
              </a:rPr>
            </a:br>
            <a:r>
              <a:rPr lang="ru-RU" sz="1800" dirty="0">
                <a:solidFill>
                  <a:schemeClr val="tx1"/>
                </a:solidFill>
                <a:latin typeface="Georgia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Georgia"/>
              </a:rPr>
            </a:br>
            <a:endParaRPr lang="ru-RU" sz="1800" dirty="0">
              <a:solidFill>
                <a:schemeClr val="tx1"/>
              </a:solidFill>
              <a:latin typeface="Georgia"/>
            </a:endParaRPr>
          </a:p>
        </p:txBody>
      </p:sp>
      <p:pic>
        <p:nvPicPr>
          <p:cNvPr id="3" name="Picture 4" descr="http://static.panoramio.com/photos/original/404356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609" y="-13647704"/>
            <a:ext cx="4496816" cy="6065520"/>
          </a:xfrm>
          <a:prstGeom prst="rect">
            <a:avLst/>
          </a:prstGeom>
          <a:noFill/>
        </p:spPr>
      </p:pic>
      <p:pic>
        <p:nvPicPr>
          <p:cNvPr id="4" name="Рисунок 5" descr="Памятник Владимиру Красно Солнышко.  Город Владимир. Фото достопримечательностей Владимира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132856"/>
            <a:ext cx="5277966" cy="3240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6" descr="http://static.panoramio.com/photos/original/404356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1" y="2683747"/>
            <a:ext cx="2972637" cy="400963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 vert="horz" rtlCol="0"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Georgia"/>
              </a:rPr>
              <a:t>Смотровая</a:t>
            </a:r>
            <a:r>
              <a:rPr lang="ru-RU" sz="2000" dirty="0">
                <a:solidFill>
                  <a:schemeClr val="tx1"/>
                </a:solidFill>
                <a:latin typeface="Georgia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Georgia"/>
              </a:rPr>
              <a:t>площадка</a:t>
            </a:r>
          </a:p>
        </p:txBody>
      </p:sp>
      <p:pic>
        <p:nvPicPr>
          <p:cNvPr id="3" name="Рисунок 2" descr="Город Владимир. Фото достопримечательностей Владимира"/>
          <p:cNvPicPr/>
          <p:nvPr/>
        </p:nvPicPr>
        <p:blipFill>
          <a:blip r:embed="rId2"/>
          <a:stretch>
            <a:fillRect/>
          </a:stretch>
        </p:blipFill>
        <p:spPr>
          <a:xfrm>
            <a:off x="1331639" y="2060848"/>
            <a:ext cx="6667500" cy="443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 xmlns:c="http://schemas.openxmlformats.org/drawingml/2006/chart" xmlns:cs="http://schemas.microsoft.com/office/drawing/2012/chartStyle" xmlns:ns1="http://schemas.openxmlformats.org/officeDocument/2006/extended-properties" xmlns:vt="http://schemas.openxmlformats.org/officeDocument/2006/docPropsVTypes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alpha val="100000"/>
                <a:tint val="9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>
          <a:solidFill>
            <a:schemeClr val="phClr"/>
          </a:solidFill>
          <a:prstDash val="solid"/>
        </a:ln>
        <a:ln w="15875" cap="flat">
          <a:solidFill>
            <a:schemeClr val="phClr">
              <a:shade val="75000"/>
              <a:lumMod val="80000"/>
            </a:schemeClr>
          </a:solidFill>
          <a:prstDash val="solid"/>
        </a:ln>
        <a:ln w="25400" cap="flat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alpha val="100000"/>
                <a:tint val="94000"/>
                <a:shade val="94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dpi="0"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лна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alpha val="100000"/>
                <a:tint val="9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>
          <a:solidFill>
            <a:schemeClr val="phClr"/>
          </a:solidFill>
          <a:prstDash val="solid"/>
        </a:ln>
        <a:ln w="15875" cap="flat">
          <a:solidFill>
            <a:schemeClr val="phClr">
              <a:shade val="75000"/>
              <a:lumMod val="80000"/>
            </a:schemeClr>
          </a:solidFill>
          <a:prstDash val="solid"/>
        </a:ln>
        <a:ln w="25400" cap="flat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alpha val="100000"/>
                <a:tint val="94000"/>
                <a:shade val="94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dpi="0"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249</Words>
  <Application>Microsoft Office PowerPoint</Application>
  <PresentationFormat>Экран (4:3)</PresentationFormat>
  <Paragraphs>35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Candara</vt:lpstr>
      <vt:lpstr>Symbol</vt:lpstr>
      <vt:lpstr>Georgia</vt:lpstr>
      <vt:lpstr>Волна</vt:lpstr>
      <vt:lpstr> Владимир</vt:lpstr>
      <vt:lpstr>Город Владимир</vt:lpstr>
      <vt:lpstr>Основан в 990 году Киевским князем Владимиром Святославичем (Красное Солнышко)</vt:lpstr>
      <vt:lpstr>карта Владимирской области</vt:lpstr>
      <vt:lpstr>Герб города Владимира</vt:lpstr>
      <vt:lpstr>Достопримечательности города Владимира  Успенский собор</vt:lpstr>
      <vt:lpstr>Презентация PowerPoint</vt:lpstr>
      <vt:lpstr>Памятник крестителям Владимирской земли, основателю города  Владимира равноапостольному князю Владимиру Красное Солнышко и святителю Федору. Памятник установлен 28 июля 2007 года в честь 850-летия переноса столицы Руси из Киева  во Владимир.  </vt:lpstr>
      <vt:lpstr>Смотровая площадка</vt:lpstr>
      <vt:lpstr> Дмитриевский собор, построенный в 1193-1197 годах. </vt:lpstr>
      <vt:lpstr>памятник Андрею Рублеву</vt:lpstr>
      <vt:lpstr>Золотые ворота - один из наиболее древних и знаменитых архитектурных памятников Владимира</vt:lpstr>
      <vt:lpstr>     Две стены Золотых ворот сохранились с 1164 года. Тогда Золотые ворота были сооружением военного назначения. Через них осуществлялся въезд в город, окруженный земляными валами. Впоследствии ворота не раз переделывались. После того как ворота утратили свою оборонительную функцию - они стали парадным въездом в город.  </vt:lpstr>
      <vt:lpstr>Водонапорная башня</vt:lpstr>
      <vt:lpstr>Кукольный театр</vt:lpstr>
      <vt:lpstr>Здание железнодорожного вокзала</vt:lpstr>
      <vt:lpstr>Мост через р.Клязьма</vt:lpstr>
      <vt:lpstr>Презентация PowerPoint</vt:lpstr>
    </vt:vector>
  </TitlesOfParts>
  <Company>zoho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мария кирченко</dc:creator>
  <cp:lastModifiedBy>Maxim</cp:lastModifiedBy>
  <cp:revision>5</cp:revision>
  <dcterms:created xsi:type="dcterms:W3CDTF">2010-03-09T10:03:29Z</dcterms:created>
  <dcterms:modified xsi:type="dcterms:W3CDTF">2017-10-18T18:43:31Z</dcterms:modified>
</cp:coreProperties>
</file>